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36" r:id="rId6"/>
    <p:sldId id="329" r:id="rId7"/>
    <p:sldId id="335" r:id="rId8"/>
    <p:sldId id="328" r:id="rId9"/>
    <p:sldId id="330" r:id="rId10"/>
    <p:sldId id="307" r:id="rId11"/>
    <p:sldId id="308" r:id="rId12"/>
    <p:sldId id="334" r:id="rId13"/>
    <p:sldId id="309" r:id="rId14"/>
    <p:sldId id="303" r:id="rId15"/>
    <p:sldId id="331" r:id="rId16"/>
    <p:sldId id="318" r:id="rId17"/>
    <p:sldId id="332" r:id="rId18"/>
    <p:sldId id="323" r:id="rId19"/>
    <p:sldId id="324" r:id="rId20"/>
    <p:sldId id="327" r:id="rId21"/>
    <p:sldId id="315" r:id="rId22"/>
    <p:sldId id="320" r:id="rId23"/>
    <p:sldId id="321" r:id="rId24"/>
    <p:sldId id="312" r:id="rId25"/>
    <p:sldId id="319" r:id="rId26"/>
    <p:sldId id="333" r:id="rId27"/>
    <p:sldId id="3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-784" y="-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DF026-C71E-4178-ACCA-237CFDD4800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4C17FFA-BF9B-4CD9-B5F4-C0F8F8A395E2}">
      <dgm:prSet/>
      <dgm:spPr/>
      <dgm:t>
        <a:bodyPr/>
        <a:lstStyle/>
        <a:p>
          <a:pPr>
            <a:defRPr cap="all"/>
          </a:pPr>
          <a:r>
            <a:rPr lang="en-US"/>
            <a:t>Executive Summary</a:t>
          </a:r>
        </a:p>
      </dgm:t>
    </dgm:pt>
    <dgm:pt modelId="{33742528-B30F-4F6B-8833-3A8C2E75FD71}" type="parTrans" cxnId="{8A04CBEF-53F0-44FC-A38C-5D2A9D3E6C7E}">
      <dgm:prSet/>
      <dgm:spPr/>
      <dgm:t>
        <a:bodyPr/>
        <a:lstStyle/>
        <a:p>
          <a:endParaRPr lang="en-US"/>
        </a:p>
      </dgm:t>
    </dgm:pt>
    <dgm:pt modelId="{73299AD3-8AA9-48A2-B30D-5B4B98B71971}" type="sibTrans" cxnId="{8A04CBEF-53F0-44FC-A38C-5D2A9D3E6C7E}">
      <dgm:prSet/>
      <dgm:spPr/>
      <dgm:t>
        <a:bodyPr/>
        <a:lstStyle/>
        <a:p>
          <a:endParaRPr lang="en-US"/>
        </a:p>
      </dgm:t>
    </dgm:pt>
    <dgm:pt modelId="{330F45FB-C3AC-4D38-91D3-8B8D8EF5192F}">
      <dgm:prSet/>
      <dgm:spPr/>
      <dgm:t>
        <a:bodyPr/>
        <a:lstStyle/>
        <a:p>
          <a:pPr>
            <a:defRPr cap="all"/>
          </a:pPr>
          <a:r>
            <a:rPr lang="en-US"/>
            <a:t>Data Analysis and Findings</a:t>
          </a:r>
        </a:p>
      </dgm:t>
    </dgm:pt>
    <dgm:pt modelId="{A91EE181-AB12-4FD1-8BE0-B25F16788FBF}" type="parTrans" cxnId="{7CC2CD2E-2AED-4F40-8A88-2E0236702EF3}">
      <dgm:prSet/>
      <dgm:spPr/>
      <dgm:t>
        <a:bodyPr/>
        <a:lstStyle/>
        <a:p>
          <a:endParaRPr lang="en-US"/>
        </a:p>
      </dgm:t>
    </dgm:pt>
    <dgm:pt modelId="{7E4CE82B-3D62-4118-B30D-6CA9F54B1C72}" type="sibTrans" cxnId="{7CC2CD2E-2AED-4F40-8A88-2E0236702EF3}">
      <dgm:prSet/>
      <dgm:spPr/>
      <dgm:t>
        <a:bodyPr/>
        <a:lstStyle/>
        <a:p>
          <a:endParaRPr lang="en-US"/>
        </a:p>
      </dgm:t>
    </dgm:pt>
    <dgm:pt modelId="{9B848F30-25D9-4DC3-947C-560672F2A8E1}">
      <dgm:prSet/>
      <dgm:spPr/>
      <dgm:t>
        <a:bodyPr/>
        <a:lstStyle/>
        <a:p>
          <a:pPr>
            <a:defRPr cap="all"/>
          </a:pPr>
          <a:r>
            <a:rPr lang="en-US"/>
            <a:t>Modeling</a:t>
          </a:r>
        </a:p>
      </dgm:t>
    </dgm:pt>
    <dgm:pt modelId="{987D82AC-5C85-4927-813D-43F4D95FA0A7}" type="parTrans" cxnId="{9F2AF157-0363-479A-AE19-13E57D14CF53}">
      <dgm:prSet/>
      <dgm:spPr/>
      <dgm:t>
        <a:bodyPr/>
        <a:lstStyle/>
        <a:p>
          <a:endParaRPr lang="en-US"/>
        </a:p>
      </dgm:t>
    </dgm:pt>
    <dgm:pt modelId="{FCE5D122-8D7C-4E24-818B-55E341B4C4C8}" type="sibTrans" cxnId="{9F2AF157-0363-479A-AE19-13E57D14CF53}">
      <dgm:prSet/>
      <dgm:spPr/>
      <dgm:t>
        <a:bodyPr/>
        <a:lstStyle/>
        <a:p>
          <a:endParaRPr lang="en-US"/>
        </a:p>
      </dgm:t>
    </dgm:pt>
    <dgm:pt modelId="{BC2716FF-DA8A-48DE-A7FD-5492F16A3EEF}">
      <dgm:prSet/>
      <dgm:spPr/>
      <dgm:t>
        <a:bodyPr/>
        <a:lstStyle/>
        <a:p>
          <a:pPr>
            <a:defRPr cap="all"/>
          </a:pPr>
          <a:r>
            <a:rPr lang="en-US"/>
            <a:t>Recommendations </a:t>
          </a:r>
        </a:p>
      </dgm:t>
    </dgm:pt>
    <dgm:pt modelId="{93177A87-2692-42A0-AAC3-F60702B7159F}" type="parTrans" cxnId="{E0162764-94CD-43C8-8390-3A66A0EABD8C}">
      <dgm:prSet/>
      <dgm:spPr/>
      <dgm:t>
        <a:bodyPr/>
        <a:lstStyle/>
        <a:p>
          <a:endParaRPr lang="en-US"/>
        </a:p>
      </dgm:t>
    </dgm:pt>
    <dgm:pt modelId="{7319DA6B-DAED-41F9-9BF1-9B2FC7CBD8E0}" type="sibTrans" cxnId="{E0162764-94CD-43C8-8390-3A66A0EABD8C}">
      <dgm:prSet/>
      <dgm:spPr/>
      <dgm:t>
        <a:bodyPr/>
        <a:lstStyle/>
        <a:p>
          <a:endParaRPr lang="en-US"/>
        </a:p>
      </dgm:t>
    </dgm:pt>
    <dgm:pt modelId="{70492740-3BCE-4EE6-A45D-7CAEF1D80298}">
      <dgm:prSet/>
      <dgm:spPr/>
      <dgm:t>
        <a:bodyPr/>
        <a:lstStyle/>
        <a:p>
          <a:pPr>
            <a:defRPr cap="all"/>
          </a:pPr>
          <a:r>
            <a:rPr lang="en-US"/>
            <a:t>Limitations </a:t>
          </a:r>
        </a:p>
      </dgm:t>
    </dgm:pt>
    <dgm:pt modelId="{305D2D7A-5433-4C66-8E27-7EA9D2112318}" type="parTrans" cxnId="{04B583D2-5633-41CA-9768-69DF62392F1B}">
      <dgm:prSet/>
      <dgm:spPr/>
      <dgm:t>
        <a:bodyPr/>
        <a:lstStyle/>
        <a:p>
          <a:endParaRPr lang="en-US"/>
        </a:p>
      </dgm:t>
    </dgm:pt>
    <dgm:pt modelId="{4E5893E3-7B71-4CD1-80D7-F93155707E5B}" type="sibTrans" cxnId="{04B583D2-5633-41CA-9768-69DF62392F1B}">
      <dgm:prSet/>
      <dgm:spPr/>
      <dgm:t>
        <a:bodyPr/>
        <a:lstStyle/>
        <a:p>
          <a:endParaRPr lang="en-US"/>
        </a:p>
      </dgm:t>
    </dgm:pt>
    <dgm:pt modelId="{4B2556B2-D96E-4EBB-B6C4-ABAAE754BE40}">
      <dgm:prSet/>
      <dgm:spPr/>
      <dgm:t>
        <a:bodyPr/>
        <a:lstStyle/>
        <a:p>
          <a:pPr>
            <a:defRPr cap="all"/>
          </a:pPr>
          <a:r>
            <a:rPr lang="en-US"/>
            <a:t>Further Work</a:t>
          </a:r>
        </a:p>
      </dgm:t>
    </dgm:pt>
    <dgm:pt modelId="{271D4753-1480-4998-B1BD-BBC3B7A3FF16}" type="parTrans" cxnId="{2A73D279-8DA3-4143-A6DD-825D5038C771}">
      <dgm:prSet/>
      <dgm:spPr/>
      <dgm:t>
        <a:bodyPr/>
        <a:lstStyle/>
        <a:p>
          <a:endParaRPr lang="en-US"/>
        </a:p>
      </dgm:t>
    </dgm:pt>
    <dgm:pt modelId="{87317273-7564-4B59-B611-4F18C96ADC74}" type="sibTrans" cxnId="{2A73D279-8DA3-4143-A6DD-825D5038C771}">
      <dgm:prSet/>
      <dgm:spPr/>
      <dgm:t>
        <a:bodyPr/>
        <a:lstStyle/>
        <a:p>
          <a:endParaRPr lang="en-US"/>
        </a:p>
      </dgm:t>
    </dgm:pt>
    <dgm:pt modelId="{F6DD1D03-19D7-4A4F-8405-68F2A28882CE}" type="pres">
      <dgm:prSet presAssocID="{B45DF026-C71E-4178-ACCA-237CFDD48001}" presName="root" presStyleCnt="0">
        <dgm:presLayoutVars>
          <dgm:dir/>
          <dgm:resizeHandles val="exact"/>
        </dgm:presLayoutVars>
      </dgm:prSet>
      <dgm:spPr/>
    </dgm:pt>
    <dgm:pt modelId="{0A3A797E-A761-4CC6-8364-46CF869C3FAE}" type="pres">
      <dgm:prSet presAssocID="{E4C17FFA-BF9B-4CD9-B5F4-C0F8F8A395E2}" presName="compNode" presStyleCnt="0"/>
      <dgm:spPr/>
    </dgm:pt>
    <dgm:pt modelId="{005D86F5-28C3-45DE-B94D-51BD97ACEC6A}" type="pres">
      <dgm:prSet presAssocID="{E4C17FFA-BF9B-4CD9-B5F4-C0F8F8A395E2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34343A4-8928-4AA2-9618-A9F4C17BB4AD}" type="pres">
      <dgm:prSet presAssocID="{E4C17FFA-BF9B-4CD9-B5F4-C0F8F8A395E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EF3EC95-FFF5-4F0C-AA9E-BAB5B543C0C9}" type="pres">
      <dgm:prSet presAssocID="{E4C17FFA-BF9B-4CD9-B5F4-C0F8F8A395E2}" presName="spaceRect" presStyleCnt="0"/>
      <dgm:spPr/>
    </dgm:pt>
    <dgm:pt modelId="{EEE0FD18-F217-43AB-ADC7-26A54B2ECCEA}" type="pres">
      <dgm:prSet presAssocID="{E4C17FFA-BF9B-4CD9-B5F4-C0F8F8A395E2}" presName="textRect" presStyleLbl="revTx" presStyleIdx="0" presStyleCnt="6">
        <dgm:presLayoutVars>
          <dgm:chMax val="1"/>
          <dgm:chPref val="1"/>
        </dgm:presLayoutVars>
      </dgm:prSet>
      <dgm:spPr/>
    </dgm:pt>
    <dgm:pt modelId="{95835DD6-8C5B-430D-8CE3-32885152DDB1}" type="pres">
      <dgm:prSet presAssocID="{73299AD3-8AA9-48A2-B30D-5B4B98B71971}" presName="sibTrans" presStyleCnt="0"/>
      <dgm:spPr/>
    </dgm:pt>
    <dgm:pt modelId="{B7A0CC07-3956-436F-98F1-AE065952BF4E}" type="pres">
      <dgm:prSet presAssocID="{330F45FB-C3AC-4D38-91D3-8B8D8EF5192F}" presName="compNode" presStyleCnt="0"/>
      <dgm:spPr/>
    </dgm:pt>
    <dgm:pt modelId="{6DA3EE88-6132-4A30-BAF3-FFE779D6259D}" type="pres">
      <dgm:prSet presAssocID="{330F45FB-C3AC-4D38-91D3-8B8D8EF5192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AC5EC95-152C-4C30-8D4E-61FBD0CF1829}" type="pres">
      <dgm:prSet presAssocID="{330F45FB-C3AC-4D38-91D3-8B8D8EF5192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CE0299-75E7-489A-9BCA-75EEC7623649}" type="pres">
      <dgm:prSet presAssocID="{330F45FB-C3AC-4D38-91D3-8B8D8EF5192F}" presName="spaceRect" presStyleCnt="0"/>
      <dgm:spPr/>
    </dgm:pt>
    <dgm:pt modelId="{F3E7BE28-C56F-4C87-ADB6-66948964D5EA}" type="pres">
      <dgm:prSet presAssocID="{330F45FB-C3AC-4D38-91D3-8B8D8EF5192F}" presName="textRect" presStyleLbl="revTx" presStyleIdx="1" presStyleCnt="6">
        <dgm:presLayoutVars>
          <dgm:chMax val="1"/>
          <dgm:chPref val="1"/>
        </dgm:presLayoutVars>
      </dgm:prSet>
      <dgm:spPr/>
    </dgm:pt>
    <dgm:pt modelId="{764655A5-8006-4C4F-AED7-895F5F0CBB46}" type="pres">
      <dgm:prSet presAssocID="{7E4CE82B-3D62-4118-B30D-6CA9F54B1C72}" presName="sibTrans" presStyleCnt="0"/>
      <dgm:spPr/>
    </dgm:pt>
    <dgm:pt modelId="{CDB27FE2-B777-4E80-A6EC-D5171ACA1604}" type="pres">
      <dgm:prSet presAssocID="{9B848F30-25D9-4DC3-947C-560672F2A8E1}" presName="compNode" presStyleCnt="0"/>
      <dgm:spPr/>
    </dgm:pt>
    <dgm:pt modelId="{1AE7513C-98E6-4657-9F33-8A8435D54FDD}" type="pres">
      <dgm:prSet presAssocID="{9B848F30-25D9-4DC3-947C-560672F2A8E1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3D8D1F8-3A71-4AF4-B1DA-D3D1E28968CC}" type="pres">
      <dgm:prSet presAssocID="{9B848F30-25D9-4DC3-947C-560672F2A8E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263141B-AAE6-45EB-9060-D2C97B2D5B71}" type="pres">
      <dgm:prSet presAssocID="{9B848F30-25D9-4DC3-947C-560672F2A8E1}" presName="spaceRect" presStyleCnt="0"/>
      <dgm:spPr/>
    </dgm:pt>
    <dgm:pt modelId="{A3E42E6C-03CA-4332-81B3-323B56751466}" type="pres">
      <dgm:prSet presAssocID="{9B848F30-25D9-4DC3-947C-560672F2A8E1}" presName="textRect" presStyleLbl="revTx" presStyleIdx="2" presStyleCnt="6">
        <dgm:presLayoutVars>
          <dgm:chMax val="1"/>
          <dgm:chPref val="1"/>
        </dgm:presLayoutVars>
      </dgm:prSet>
      <dgm:spPr/>
    </dgm:pt>
    <dgm:pt modelId="{271D51A3-3E6E-4203-90F5-DAE92E2654DB}" type="pres">
      <dgm:prSet presAssocID="{FCE5D122-8D7C-4E24-818B-55E341B4C4C8}" presName="sibTrans" presStyleCnt="0"/>
      <dgm:spPr/>
    </dgm:pt>
    <dgm:pt modelId="{AAE97794-8F71-40F2-8B0B-1A9AB97A47A6}" type="pres">
      <dgm:prSet presAssocID="{BC2716FF-DA8A-48DE-A7FD-5492F16A3EEF}" presName="compNode" presStyleCnt="0"/>
      <dgm:spPr/>
    </dgm:pt>
    <dgm:pt modelId="{EEAAD6C0-1405-4EC3-82DD-9DF9FDE8B957}" type="pres">
      <dgm:prSet presAssocID="{BC2716FF-DA8A-48DE-A7FD-5492F16A3EEF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AF82742-9B93-4788-8CA7-C11AC7AEE3B0}" type="pres">
      <dgm:prSet presAssocID="{BC2716FF-DA8A-48DE-A7FD-5492F16A3E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AEBA763-1A9F-495C-8F0F-8CF4E4CA596A}" type="pres">
      <dgm:prSet presAssocID="{BC2716FF-DA8A-48DE-A7FD-5492F16A3EEF}" presName="spaceRect" presStyleCnt="0"/>
      <dgm:spPr/>
    </dgm:pt>
    <dgm:pt modelId="{B4F603C8-72B1-4DE5-94A8-0739D4CAAB96}" type="pres">
      <dgm:prSet presAssocID="{BC2716FF-DA8A-48DE-A7FD-5492F16A3EEF}" presName="textRect" presStyleLbl="revTx" presStyleIdx="3" presStyleCnt="6">
        <dgm:presLayoutVars>
          <dgm:chMax val="1"/>
          <dgm:chPref val="1"/>
        </dgm:presLayoutVars>
      </dgm:prSet>
      <dgm:spPr/>
    </dgm:pt>
    <dgm:pt modelId="{54AAD3A3-1B96-40FF-9B71-48D595DB0E07}" type="pres">
      <dgm:prSet presAssocID="{7319DA6B-DAED-41F9-9BF1-9B2FC7CBD8E0}" presName="sibTrans" presStyleCnt="0"/>
      <dgm:spPr/>
    </dgm:pt>
    <dgm:pt modelId="{84655112-AD8E-4B29-AEE7-AD92F12B201E}" type="pres">
      <dgm:prSet presAssocID="{70492740-3BCE-4EE6-A45D-7CAEF1D80298}" presName="compNode" presStyleCnt="0"/>
      <dgm:spPr/>
    </dgm:pt>
    <dgm:pt modelId="{6BDA15D8-817E-4254-9CEB-955B9C31353D}" type="pres">
      <dgm:prSet presAssocID="{70492740-3BCE-4EE6-A45D-7CAEF1D80298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226156A-E6C3-4AEF-A207-675EDAE58AC6}" type="pres">
      <dgm:prSet presAssocID="{70492740-3BCE-4EE6-A45D-7CAEF1D8029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0B56AF4-642A-46A4-A794-187361F782B5}" type="pres">
      <dgm:prSet presAssocID="{70492740-3BCE-4EE6-A45D-7CAEF1D80298}" presName="spaceRect" presStyleCnt="0"/>
      <dgm:spPr/>
    </dgm:pt>
    <dgm:pt modelId="{614AB89F-0577-43A1-812C-51A7D0CA9332}" type="pres">
      <dgm:prSet presAssocID="{70492740-3BCE-4EE6-A45D-7CAEF1D80298}" presName="textRect" presStyleLbl="revTx" presStyleIdx="4" presStyleCnt="6">
        <dgm:presLayoutVars>
          <dgm:chMax val="1"/>
          <dgm:chPref val="1"/>
        </dgm:presLayoutVars>
      </dgm:prSet>
      <dgm:spPr/>
    </dgm:pt>
    <dgm:pt modelId="{190D85E5-8ABC-4456-A39C-35DDF06064AD}" type="pres">
      <dgm:prSet presAssocID="{4E5893E3-7B71-4CD1-80D7-F93155707E5B}" presName="sibTrans" presStyleCnt="0"/>
      <dgm:spPr/>
    </dgm:pt>
    <dgm:pt modelId="{DB40D682-1D16-4433-B770-4B81481E77F2}" type="pres">
      <dgm:prSet presAssocID="{4B2556B2-D96E-4EBB-B6C4-ABAAE754BE40}" presName="compNode" presStyleCnt="0"/>
      <dgm:spPr/>
    </dgm:pt>
    <dgm:pt modelId="{8E9ED91B-EE44-410D-9045-5549D6F2CB74}" type="pres">
      <dgm:prSet presAssocID="{4B2556B2-D96E-4EBB-B6C4-ABAAE754BE4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1D98392-7B47-42A4-8125-8ED1FF5CD39F}" type="pres">
      <dgm:prSet presAssocID="{4B2556B2-D96E-4EBB-B6C4-ABAAE754BE4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276C5A4-EE90-4ACC-B226-A1E280711521}" type="pres">
      <dgm:prSet presAssocID="{4B2556B2-D96E-4EBB-B6C4-ABAAE754BE40}" presName="spaceRect" presStyleCnt="0"/>
      <dgm:spPr/>
    </dgm:pt>
    <dgm:pt modelId="{C584812A-6ACC-4C52-A4AE-0E5C425AFAD1}" type="pres">
      <dgm:prSet presAssocID="{4B2556B2-D96E-4EBB-B6C4-ABAAE754BE4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29B7E02-174A-430F-9A0C-FDA7EC5755DD}" type="presOf" srcId="{E4C17FFA-BF9B-4CD9-B5F4-C0F8F8A395E2}" destId="{EEE0FD18-F217-43AB-ADC7-26A54B2ECCEA}" srcOrd="0" destOrd="0" presId="urn:microsoft.com/office/officeart/2018/5/layout/IconLeafLabelList"/>
    <dgm:cxn modelId="{AF369D22-0235-4B4F-812D-132EAF4E4037}" type="presOf" srcId="{9B848F30-25D9-4DC3-947C-560672F2A8E1}" destId="{A3E42E6C-03CA-4332-81B3-323B56751466}" srcOrd="0" destOrd="0" presId="urn:microsoft.com/office/officeart/2018/5/layout/IconLeafLabelList"/>
    <dgm:cxn modelId="{7CC2CD2E-2AED-4F40-8A88-2E0236702EF3}" srcId="{B45DF026-C71E-4178-ACCA-237CFDD48001}" destId="{330F45FB-C3AC-4D38-91D3-8B8D8EF5192F}" srcOrd="1" destOrd="0" parTransId="{A91EE181-AB12-4FD1-8BE0-B25F16788FBF}" sibTransId="{7E4CE82B-3D62-4118-B30D-6CA9F54B1C72}"/>
    <dgm:cxn modelId="{F32C7631-AD7B-40B4-B0E3-70A3F5346A1A}" type="presOf" srcId="{70492740-3BCE-4EE6-A45D-7CAEF1D80298}" destId="{614AB89F-0577-43A1-812C-51A7D0CA9332}" srcOrd="0" destOrd="0" presId="urn:microsoft.com/office/officeart/2018/5/layout/IconLeafLabelList"/>
    <dgm:cxn modelId="{E0162764-94CD-43C8-8390-3A66A0EABD8C}" srcId="{B45DF026-C71E-4178-ACCA-237CFDD48001}" destId="{BC2716FF-DA8A-48DE-A7FD-5492F16A3EEF}" srcOrd="3" destOrd="0" parTransId="{93177A87-2692-42A0-AAC3-F60702B7159F}" sibTransId="{7319DA6B-DAED-41F9-9BF1-9B2FC7CBD8E0}"/>
    <dgm:cxn modelId="{9F2AF157-0363-479A-AE19-13E57D14CF53}" srcId="{B45DF026-C71E-4178-ACCA-237CFDD48001}" destId="{9B848F30-25D9-4DC3-947C-560672F2A8E1}" srcOrd="2" destOrd="0" parTransId="{987D82AC-5C85-4927-813D-43F4D95FA0A7}" sibTransId="{FCE5D122-8D7C-4E24-818B-55E341B4C4C8}"/>
    <dgm:cxn modelId="{2A73D279-8DA3-4143-A6DD-825D5038C771}" srcId="{B45DF026-C71E-4178-ACCA-237CFDD48001}" destId="{4B2556B2-D96E-4EBB-B6C4-ABAAE754BE40}" srcOrd="5" destOrd="0" parTransId="{271D4753-1480-4998-B1BD-BBC3B7A3FF16}" sibTransId="{87317273-7564-4B59-B611-4F18C96ADC74}"/>
    <dgm:cxn modelId="{5FA63789-9727-465A-A2A4-A3500676E3D5}" type="presOf" srcId="{4B2556B2-D96E-4EBB-B6C4-ABAAE754BE40}" destId="{C584812A-6ACC-4C52-A4AE-0E5C425AFAD1}" srcOrd="0" destOrd="0" presId="urn:microsoft.com/office/officeart/2018/5/layout/IconLeafLabelList"/>
    <dgm:cxn modelId="{6FDAEE9B-232F-4520-A4FF-5B65C43E1B5F}" type="presOf" srcId="{BC2716FF-DA8A-48DE-A7FD-5492F16A3EEF}" destId="{B4F603C8-72B1-4DE5-94A8-0739D4CAAB96}" srcOrd="0" destOrd="0" presId="urn:microsoft.com/office/officeart/2018/5/layout/IconLeafLabelList"/>
    <dgm:cxn modelId="{09342AB2-21BF-40CD-946F-470FA1A1719C}" type="presOf" srcId="{330F45FB-C3AC-4D38-91D3-8B8D8EF5192F}" destId="{F3E7BE28-C56F-4C87-ADB6-66948964D5EA}" srcOrd="0" destOrd="0" presId="urn:microsoft.com/office/officeart/2018/5/layout/IconLeafLabelList"/>
    <dgm:cxn modelId="{18114DBD-9D41-43C7-ADA9-11C3B8119B8B}" type="presOf" srcId="{B45DF026-C71E-4178-ACCA-237CFDD48001}" destId="{F6DD1D03-19D7-4A4F-8405-68F2A28882CE}" srcOrd="0" destOrd="0" presId="urn:microsoft.com/office/officeart/2018/5/layout/IconLeafLabelList"/>
    <dgm:cxn modelId="{04B583D2-5633-41CA-9768-69DF62392F1B}" srcId="{B45DF026-C71E-4178-ACCA-237CFDD48001}" destId="{70492740-3BCE-4EE6-A45D-7CAEF1D80298}" srcOrd="4" destOrd="0" parTransId="{305D2D7A-5433-4C66-8E27-7EA9D2112318}" sibTransId="{4E5893E3-7B71-4CD1-80D7-F93155707E5B}"/>
    <dgm:cxn modelId="{8A04CBEF-53F0-44FC-A38C-5D2A9D3E6C7E}" srcId="{B45DF026-C71E-4178-ACCA-237CFDD48001}" destId="{E4C17FFA-BF9B-4CD9-B5F4-C0F8F8A395E2}" srcOrd="0" destOrd="0" parTransId="{33742528-B30F-4F6B-8833-3A8C2E75FD71}" sibTransId="{73299AD3-8AA9-48A2-B30D-5B4B98B71971}"/>
    <dgm:cxn modelId="{925494F6-EAEE-46B9-A943-55696D592AAB}" type="presParOf" srcId="{F6DD1D03-19D7-4A4F-8405-68F2A28882CE}" destId="{0A3A797E-A761-4CC6-8364-46CF869C3FAE}" srcOrd="0" destOrd="0" presId="urn:microsoft.com/office/officeart/2018/5/layout/IconLeafLabelList"/>
    <dgm:cxn modelId="{13FCBBA6-7F3E-41D3-9812-151212AAAEA4}" type="presParOf" srcId="{0A3A797E-A761-4CC6-8364-46CF869C3FAE}" destId="{005D86F5-28C3-45DE-B94D-51BD97ACEC6A}" srcOrd="0" destOrd="0" presId="urn:microsoft.com/office/officeart/2018/5/layout/IconLeafLabelList"/>
    <dgm:cxn modelId="{DF56175A-AD19-4D78-945C-3BEA104E4091}" type="presParOf" srcId="{0A3A797E-A761-4CC6-8364-46CF869C3FAE}" destId="{C34343A4-8928-4AA2-9618-A9F4C17BB4AD}" srcOrd="1" destOrd="0" presId="urn:microsoft.com/office/officeart/2018/5/layout/IconLeafLabelList"/>
    <dgm:cxn modelId="{970499B7-1042-44BF-938F-1D8D883725AB}" type="presParOf" srcId="{0A3A797E-A761-4CC6-8364-46CF869C3FAE}" destId="{1EF3EC95-FFF5-4F0C-AA9E-BAB5B543C0C9}" srcOrd="2" destOrd="0" presId="urn:microsoft.com/office/officeart/2018/5/layout/IconLeafLabelList"/>
    <dgm:cxn modelId="{EA0380A9-2622-487E-BD98-97EEED194906}" type="presParOf" srcId="{0A3A797E-A761-4CC6-8364-46CF869C3FAE}" destId="{EEE0FD18-F217-43AB-ADC7-26A54B2ECCEA}" srcOrd="3" destOrd="0" presId="urn:microsoft.com/office/officeart/2018/5/layout/IconLeafLabelList"/>
    <dgm:cxn modelId="{00CE57DC-AA41-4858-B6AE-7B7374EBF1BD}" type="presParOf" srcId="{F6DD1D03-19D7-4A4F-8405-68F2A28882CE}" destId="{95835DD6-8C5B-430D-8CE3-32885152DDB1}" srcOrd="1" destOrd="0" presId="urn:microsoft.com/office/officeart/2018/5/layout/IconLeafLabelList"/>
    <dgm:cxn modelId="{5AF6F97B-66BB-41A3-AA3D-52C765FD8ACA}" type="presParOf" srcId="{F6DD1D03-19D7-4A4F-8405-68F2A28882CE}" destId="{B7A0CC07-3956-436F-98F1-AE065952BF4E}" srcOrd="2" destOrd="0" presId="urn:microsoft.com/office/officeart/2018/5/layout/IconLeafLabelList"/>
    <dgm:cxn modelId="{9180665B-0A37-4484-B7A9-F4B8D82B2CF0}" type="presParOf" srcId="{B7A0CC07-3956-436F-98F1-AE065952BF4E}" destId="{6DA3EE88-6132-4A30-BAF3-FFE779D6259D}" srcOrd="0" destOrd="0" presId="urn:microsoft.com/office/officeart/2018/5/layout/IconLeafLabelList"/>
    <dgm:cxn modelId="{92DF86E6-8F36-4928-A663-AB1034AFDB85}" type="presParOf" srcId="{B7A0CC07-3956-436F-98F1-AE065952BF4E}" destId="{2AC5EC95-152C-4C30-8D4E-61FBD0CF1829}" srcOrd="1" destOrd="0" presId="urn:microsoft.com/office/officeart/2018/5/layout/IconLeafLabelList"/>
    <dgm:cxn modelId="{B7811E1A-94ED-46DB-B298-124E119F0C8E}" type="presParOf" srcId="{B7A0CC07-3956-436F-98F1-AE065952BF4E}" destId="{EECE0299-75E7-489A-9BCA-75EEC7623649}" srcOrd="2" destOrd="0" presId="urn:microsoft.com/office/officeart/2018/5/layout/IconLeafLabelList"/>
    <dgm:cxn modelId="{9B1DA460-835D-46CF-974A-2572FA019BA8}" type="presParOf" srcId="{B7A0CC07-3956-436F-98F1-AE065952BF4E}" destId="{F3E7BE28-C56F-4C87-ADB6-66948964D5EA}" srcOrd="3" destOrd="0" presId="urn:microsoft.com/office/officeart/2018/5/layout/IconLeafLabelList"/>
    <dgm:cxn modelId="{221F1DF1-7506-4D97-AD80-DE415E024CA0}" type="presParOf" srcId="{F6DD1D03-19D7-4A4F-8405-68F2A28882CE}" destId="{764655A5-8006-4C4F-AED7-895F5F0CBB46}" srcOrd="3" destOrd="0" presId="urn:microsoft.com/office/officeart/2018/5/layout/IconLeafLabelList"/>
    <dgm:cxn modelId="{C353BADA-2FE6-4ACC-A182-2A4EB61E131E}" type="presParOf" srcId="{F6DD1D03-19D7-4A4F-8405-68F2A28882CE}" destId="{CDB27FE2-B777-4E80-A6EC-D5171ACA1604}" srcOrd="4" destOrd="0" presId="urn:microsoft.com/office/officeart/2018/5/layout/IconLeafLabelList"/>
    <dgm:cxn modelId="{80C8C5DC-E400-4B00-94CE-CB47D6E0B13F}" type="presParOf" srcId="{CDB27FE2-B777-4E80-A6EC-D5171ACA1604}" destId="{1AE7513C-98E6-4657-9F33-8A8435D54FDD}" srcOrd="0" destOrd="0" presId="urn:microsoft.com/office/officeart/2018/5/layout/IconLeafLabelList"/>
    <dgm:cxn modelId="{E2180E9B-A6AF-4EC9-8DDC-158F27B6C9D0}" type="presParOf" srcId="{CDB27FE2-B777-4E80-A6EC-D5171ACA1604}" destId="{93D8D1F8-3A71-4AF4-B1DA-D3D1E28968CC}" srcOrd="1" destOrd="0" presId="urn:microsoft.com/office/officeart/2018/5/layout/IconLeafLabelList"/>
    <dgm:cxn modelId="{918D59A8-246C-4421-A5DE-BFAA74B33DDA}" type="presParOf" srcId="{CDB27FE2-B777-4E80-A6EC-D5171ACA1604}" destId="{2263141B-AAE6-45EB-9060-D2C97B2D5B71}" srcOrd="2" destOrd="0" presId="urn:microsoft.com/office/officeart/2018/5/layout/IconLeafLabelList"/>
    <dgm:cxn modelId="{F7969D58-22FF-489E-81D7-83BFBDF66CB0}" type="presParOf" srcId="{CDB27FE2-B777-4E80-A6EC-D5171ACA1604}" destId="{A3E42E6C-03CA-4332-81B3-323B56751466}" srcOrd="3" destOrd="0" presId="urn:microsoft.com/office/officeart/2018/5/layout/IconLeafLabelList"/>
    <dgm:cxn modelId="{AA11132A-0D20-494E-9001-F3A82158947C}" type="presParOf" srcId="{F6DD1D03-19D7-4A4F-8405-68F2A28882CE}" destId="{271D51A3-3E6E-4203-90F5-DAE92E2654DB}" srcOrd="5" destOrd="0" presId="urn:microsoft.com/office/officeart/2018/5/layout/IconLeafLabelList"/>
    <dgm:cxn modelId="{2DF5756A-14AA-4220-8CF1-110E70966E0B}" type="presParOf" srcId="{F6DD1D03-19D7-4A4F-8405-68F2A28882CE}" destId="{AAE97794-8F71-40F2-8B0B-1A9AB97A47A6}" srcOrd="6" destOrd="0" presId="urn:microsoft.com/office/officeart/2018/5/layout/IconLeafLabelList"/>
    <dgm:cxn modelId="{A845D909-4DEE-4DA0-AE38-F1A796085F45}" type="presParOf" srcId="{AAE97794-8F71-40F2-8B0B-1A9AB97A47A6}" destId="{EEAAD6C0-1405-4EC3-82DD-9DF9FDE8B957}" srcOrd="0" destOrd="0" presId="urn:microsoft.com/office/officeart/2018/5/layout/IconLeafLabelList"/>
    <dgm:cxn modelId="{D6A5577F-C3C0-46E1-B845-1B8E5899A6CF}" type="presParOf" srcId="{AAE97794-8F71-40F2-8B0B-1A9AB97A47A6}" destId="{4AF82742-9B93-4788-8CA7-C11AC7AEE3B0}" srcOrd="1" destOrd="0" presId="urn:microsoft.com/office/officeart/2018/5/layout/IconLeafLabelList"/>
    <dgm:cxn modelId="{611D2875-120C-4641-A30A-9B29D641F429}" type="presParOf" srcId="{AAE97794-8F71-40F2-8B0B-1A9AB97A47A6}" destId="{BAEBA763-1A9F-495C-8F0F-8CF4E4CA596A}" srcOrd="2" destOrd="0" presId="urn:microsoft.com/office/officeart/2018/5/layout/IconLeafLabelList"/>
    <dgm:cxn modelId="{51F713B6-8AA7-437F-8616-51870D3B689D}" type="presParOf" srcId="{AAE97794-8F71-40F2-8B0B-1A9AB97A47A6}" destId="{B4F603C8-72B1-4DE5-94A8-0739D4CAAB96}" srcOrd="3" destOrd="0" presId="urn:microsoft.com/office/officeart/2018/5/layout/IconLeafLabelList"/>
    <dgm:cxn modelId="{A6088DD8-8CB8-4D24-B83F-152AE7DA0316}" type="presParOf" srcId="{F6DD1D03-19D7-4A4F-8405-68F2A28882CE}" destId="{54AAD3A3-1B96-40FF-9B71-48D595DB0E07}" srcOrd="7" destOrd="0" presId="urn:microsoft.com/office/officeart/2018/5/layout/IconLeafLabelList"/>
    <dgm:cxn modelId="{93F5DB8D-97F0-4408-854D-50693BAA52A1}" type="presParOf" srcId="{F6DD1D03-19D7-4A4F-8405-68F2A28882CE}" destId="{84655112-AD8E-4B29-AEE7-AD92F12B201E}" srcOrd="8" destOrd="0" presId="urn:microsoft.com/office/officeart/2018/5/layout/IconLeafLabelList"/>
    <dgm:cxn modelId="{06F8447B-A132-4593-81F0-5AC6F239E5A2}" type="presParOf" srcId="{84655112-AD8E-4B29-AEE7-AD92F12B201E}" destId="{6BDA15D8-817E-4254-9CEB-955B9C31353D}" srcOrd="0" destOrd="0" presId="urn:microsoft.com/office/officeart/2018/5/layout/IconLeafLabelList"/>
    <dgm:cxn modelId="{7BA5CCE5-9CCF-4815-A937-700EC0C65CED}" type="presParOf" srcId="{84655112-AD8E-4B29-AEE7-AD92F12B201E}" destId="{F226156A-E6C3-4AEF-A207-675EDAE58AC6}" srcOrd="1" destOrd="0" presId="urn:microsoft.com/office/officeart/2018/5/layout/IconLeafLabelList"/>
    <dgm:cxn modelId="{248A3EA3-4E64-40DD-B5AB-82401F8EA3B4}" type="presParOf" srcId="{84655112-AD8E-4B29-AEE7-AD92F12B201E}" destId="{E0B56AF4-642A-46A4-A794-187361F782B5}" srcOrd="2" destOrd="0" presId="urn:microsoft.com/office/officeart/2018/5/layout/IconLeafLabelList"/>
    <dgm:cxn modelId="{448AEF44-892D-401A-9FEA-419C7F81EC72}" type="presParOf" srcId="{84655112-AD8E-4B29-AEE7-AD92F12B201E}" destId="{614AB89F-0577-43A1-812C-51A7D0CA9332}" srcOrd="3" destOrd="0" presId="urn:microsoft.com/office/officeart/2018/5/layout/IconLeafLabelList"/>
    <dgm:cxn modelId="{44A727A5-3D3B-4619-9716-CC23F3B2DA57}" type="presParOf" srcId="{F6DD1D03-19D7-4A4F-8405-68F2A28882CE}" destId="{190D85E5-8ABC-4456-A39C-35DDF06064AD}" srcOrd="9" destOrd="0" presId="urn:microsoft.com/office/officeart/2018/5/layout/IconLeafLabelList"/>
    <dgm:cxn modelId="{BAAF00B6-7935-4ED7-BFC7-C09C0D09AE12}" type="presParOf" srcId="{F6DD1D03-19D7-4A4F-8405-68F2A28882CE}" destId="{DB40D682-1D16-4433-B770-4B81481E77F2}" srcOrd="10" destOrd="0" presId="urn:microsoft.com/office/officeart/2018/5/layout/IconLeafLabelList"/>
    <dgm:cxn modelId="{9C7786EF-243B-497B-9319-101CE3AA6C69}" type="presParOf" srcId="{DB40D682-1D16-4433-B770-4B81481E77F2}" destId="{8E9ED91B-EE44-410D-9045-5549D6F2CB74}" srcOrd="0" destOrd="0" presId="urn:microsoft.com/office/officeart/2018/5/layout/IconLeafLabelList"/>
    <dgm:cxn modelId="{D3D41AA0-242E-4CB6-A6B1-44E97C50E747}" type="presParOf" srcId="{DB40D682-1D16-4433-B770-4B81481E77F2}" destId="{91D98392-7B47-42A4-8125-8ED1FF5CD39F}" srcOrd="1" destOrd="0" presId="urn:microsoft.com/office/officeart/2018/5/layout/IconLeafLabelList"/>
    <dgm:cxn modelId="{91C644A1-EEB9-4A30-8289-EE18593C9A30}" type="presParOf" srcId="{DB40D682-1D16-4433-B770-4B81481E77F2}" destId="{A276C5A4-EE90-4ACC-B226-A1E280711521}" srcOrd="2" destOrd="0" presId="urn:microsoft.com/office/officeart/2018/5/layout/IconLeafLabelList"/>
    <dgm:cxn modelId="{3DF27463-8D10-4663-A04C-2EB8C9097A21}" type="presParOf" srcId="{DB40D682-1D16-4433-B770-4B81481E77F2}" destId="{C584812A-6ACC-4C52-A4AE-0E5C425AFA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FA9BE5-0BAD-4E3A-AE9A-A70C6BC1065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C9E899-1388-4DE4-96BE-CE987FF87425}">
      <dgm:prSet custT="1"/>
      <dgm:spPr/>
      <dgm:t>
        <a:bodyPr/>
        <a:lstStyle/>
        <a:p>
          <a:pPr>
            <a:defRPr cap="all"/>
          </a:pPr>
          <a:r>
            <a:rPr lang="en-US" sz="2000" dirty="0"/>
            <a:t>Depending temperature and weather situation, Capital Bikeshare should consider refine station performance </a:t>
          </a:r>
        </a:p>
      </dgm:t>
    </dgm:pt>
    <dgm:pt modelId="{880E51A2-C294-49A9-B6AE-DE160FE19F5B}" type="parTrans" cxnId="{2CE26138-E2C7-432F-B356-C0E4521364FA}">
      <dgm:prSet/>
      <dgm:spPr/>
      <dgm:t>
        <a:bodyPr/>
        <a:lstStyle/>
        <a:p>
          <a:endParaRPr lang="en-US"/>
        </a:p>
      </dgm:t>
    </dgm:pt>
    <dgm:pt modelId="{466A1E07-B0E5-41F9-8DBF-ACC3F73CF408}" type="sibTrans" cxnId="{2CE26138-E2C7-432F-B356-C0E4521364FA}">
      <dgm:prSet/>
      <dgm:spPr/>
      <dgm:t>
        <a:bodyPr/>
        <a:lstStyle/>
        <a:p>
          <a:endParaRPr lang="en-US"/>
        </a:p>
      </dgm:t>
    </dgm:pt>
    <dgm:pt modelId="{D4228151-9EF2-4D88-A076-987F95E42620}">
      <dgm:prSet/>
      <dgm:spPr/>
      <dgm:t>
        <a:bodyPr/>
        <a:lstStyle/>
        <a:p>
          <a:pPr>
            <a:defRPr cap="all"/>
          </a:pPr>
          <a:r>
            <a:rPr lang="en-US" dirty="0"/>
            <a:t>Marketing  strategies to convert casual riders to registered riders</a:t>
          </a:r>
        </a:p>
      </dgm:t>
    </dgm:pt>
    <dgm:pt modelId="{05445676-E812-4A01-9D45-1DC51D102B7F}" type="parTrans" cxnId="{D0761181-09EC-4C13-9A12-22BF3D666E9C}">
      <dgm:prSet/>
      <dgm:spPr/>
      <dgm:t>
        <a:bodyPr/>
        <a:lstStyle/>
        <a:p>
          <a:endParaRPr lang="en-US"/>
        </a:p>
      </dgm:t>
    </dgm:pt>
    <dgm:pt modelId="{3106E775-60DD-4E02-8691-FFE332B57CFD}" type="sibTrans" cxnId="{D0761181-09EC-4C13-9A12-22BF3D666E9C}">
      <dgm:prSet/>
      <dgm:spPr/>
      <dgm:t>
        <a:bodyPr/>
        <a:lstStyle/>
        <a:p>
          <a:endParaRPr lang="en-US"/>
        </a:p>
      </dgm:t>
    </dgm:pt>
    <dgm:pt modelId="{699928C7-46B9-4730-B77C-004847A3028F}">
      <dgm:prSet/>
      <dgm:spPr/>
      <dgm:t>
        <a:bodyPr/>
        <a:lstStyle/>
        <a:p>
          <a:pPr>
            <a:defRPr cap="all"/>
          </a:pPr>
          <a:r>
            <a:rPr lang="en-US" dirty="0"/>
            <a:t>Encouraging to nonmotorized transportation advocates </a:t>
          </a:r>
        </a:p>
      </dgm:t>
    </dgm:pt>
    <dgm:pt modelId="{EE59506D-26A5-4EE0-A690-8E991A8964B5}" type="parTrans" cxnId="{BBF05B87-E702-4024-BA5E-06D540A9A684}">
      <dgm:prSet/>
      <dgm:spPr/>
      <dgm:t>
        <a:bodyPr/>
        <a:lstStyle/>
        <a:p>
          <a:endParaRPr lang="en-US"/>
        </a:p>
      </dgm:t>
    </dgm:pt>
    <dgm:pt modelId="{8A1AA86B-1123-49FE-967F-623A5EF7E709}" type="sibTrans" cxnId="{BBF05B87-E702-4024-BA5E-06D540A9A684}">
      <dgm:prSet/>
      <dgm:spPr/>
      <dgm:t>
        <a:bodyPr/>
        <a:lstStyle/>
        <a:p>
          <a:endParaRPr lang="en-US"/>
        </a:p>
      </dgm:t>
    </dgm:pt>
    <dgm:pt modelId="{BF5E6FBA-D756-4394-AA4E-D13650C10824}" type="pres">
      <dgm:prSet presAssocID="{44FA9BE5-0BAD-4E3A-AE9A-A70C6BC10654}" presName="root" presStyleCnt="0">
        <dgm:presLayoutVars>
          <dgm:dir/>
          <dgm:resizeHandles val="exact"/>
        </dgm:presLayoutVars>
      </dgm:prSet>
      <dgm:spPr/>
    </dgm:pt>
    <dgm:pt modelId="{09BCD08C-7867-4951-B71D-2D9FDEA67F39}" type="pres">
      <dgm:prSet presAssocID="{E7C9E899-1388-4DE4-96BE-CE987FF87425}" presName="compNode" presStyleCnt="0"/>
      <dgm:spPr/>
    </dgm:pt>
    <dgm:pt modelId="{3CF1380C-935E-40A4-A5D1-2F6C23F3BDD7}" type="pres">
      <dgm:prSet presAssocID="{E7C9E899-1388-4DE4-96BE-CE987FF8742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ADF43D-9739-4222-B582-DB8AA9187902}" type="pres">
      <dgm:prSet presAssocID="{E7C9E899-1388-4DE4-96BE-CE987FF874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82808D64-E0AC-4DCF-9044-554F7D439D2F}" type="pres">
      <dgm:prSet presAssocID="{E7C9E899-1388-4DE4-96BE-CE987FF87425}" presName="spaceRect" presStyleCnt="0"/>
      <dgm:spPr/>
    </dgm:pt>
    <dgm:pt modelId="{ED9D8938-3329-4E17-8979-82AEB649C5A5}" type="pres">
      <dgm:prSet presAssocID="{E7C9E899-1388-4DE4-96BE-CE987FF87425}" presName="textRect" presStyleLbl="revTx" presStyleIdx="0" presStyleCnt="3" custScaleY="120150">
        <dgm:presLayoutVars>
          <dgm:chMax val="1"/>
          <dgm:chPref val="1"/>
        </dgm:presLayoutVars>
      </dgm:prSet>
      <dgm:spPr/>
    </dgm:pt>
    <dgm:pt modelId="{146ED8C9-5380-4B14-BCA5-FCCB9D91F1C8}" type="pres">
      <dgm:prSet presAssocID="{466A1E07-B0E5-41F9-8DBF-ACC3F73CF408}" presName="sibTrans" presStyleCnt="0"/>
      <dgm:spPr/>
    </dgm:pt>
    <dgm:pt modelId="{553D52DD-F136-4CD3-9E3B-86C3D1D7989B}" type="pres">
      <dgm:prSet presAssocID="{D4228151-9EF2-4D88-A076-987F95E42620}" presName="compNode" presStyleCnt="0"/>
      <dgm:spPr/>
    </dgm:pt>
    <dgm:pt modelId="{D4719401-563E-4F72-B371-043C7BD02CBD}" type="pres">
      <dgm:prSet presAssocID="{D4228151-9EF2-4D88-A076-987F95E4262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C548AE2-13E3-46AE-A8D8-1469DD6CB3B3}" type="pres">
      <dgm:prSet presAssocID="{D4228151-9EF2-4D88-A076-987F95E426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95D4CFCD-0C67-42AD-95CF-C286AFD3B377}" type="pres">
      <dgm:prSet presAssocID="{D4228151-9EF2-4D88-A076-987F95E42620}" presName="spaceRect" presStyleCnt="0"/>
      <dgm:spPr/>
    </dgm:pt>
    <dgm:pt modelId="{D037F67D-5B88-4509-BEB7-0062B2D7D78D}" type="pres">
      <dgm:prSet presAssocID="{D4228151-9EF2-4D88-A076-987F95E42620}" presName="textRect" presStyleLbl="revTx" presStyleIdx="1" presStyleCnt="3" custScaleY="120873">
        <dgm:presLayoutVars>
          <dgm:chMax val="1"/>
          <dgm:chPref val="1"/>
        </dgm:presLayoutVars>
      </dgm:prSet>
      <dgm:spPr/>
    </dgm:pt>
    <dgm:pt modelId="{CBF18E0F-E429-407A-A396-F45DA8670F3C}" type="pres">
      <dgm:prSet presAssocID="{3106E775-60DD-4E02-8691-FFE332B57CFD}" presName="sibTrans" presStyleCnt="0"/>
      <dgm:spPr/>
    </dgm:pt>
    <dgm:pt modelId="{0711EA43-F5EA-4F31-B877-7B21D0EA7895}" type="pres">
      <dgm:prSet presAssocID="{699928C7-46B9-4730-B77C-004847A3028F}" presName="compNode" presStyleCnt="0"/>
      <dgm:spPr/>
    </dgm:pt>
    <dgm:pt modelId="{358295C4-C5B6-48C3-AD77-EAF10B25C4A6}" type="pres">
      <dgm:prSet presAssocID="{699928C7-46B9-4730-B77C-004847A3028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1366BD9-F425-4B26-839B-28C8CCB2C521}" type="pres">
      <dgm:prSet presAssocID="{699928C7-46B9-4730-B77C-004847A302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DB71EB71-F29B-4366-9277-CC15329196E9}" type="pres">
      <dgm:prSet presAssocID="{699928C7-46B9-4730-B77C-004847A3028F}" presName="spaceRect" presStyleCnt="0"/>
      <dgm:spPr/>
    </dgm:pt>
    <dgm:pt modelId="{9A4D61D3-4754-4B30-A528-8D10E453B2AF}" type="pres">
      <dgm:prSet presAssocID="{699928C7-46B9-4730-B77C-004847A3028F}" presName="textRect" presStyleLbl="revTx" presStyleIdx="2" presStyleCnt="3" custScaleY="117978">
        <dgm:presLayoutVars>
          <dgm:chMax val="1"/>
          <dgm:chPref val="1"/>
        </dgm:presLayoutVars>
      </dgm:prSet>
      <dgm:spPr/>
    </dgm:pt>
  </dgm:ptLst>
  <dgm:cxnLst>
    <dgm:cxn modelId="{2CE26138-E2C7-432F-B356-C0E4521364FA}" srcId="{44FA9BE5-0BAD-4E3A-AE9A-A70C6BC10654}" destId="{E7C9E899-1388-4DE4-96BE-CE987FF87425}" srcOrd="0" destOrd="0" parTransId="{880E51A2-C294-49A9-B6AE-DE160FE19F5B}" sibTransId="{466A1E07-B0E5-41F9-8DBF-ACC3F73CF408}"/>
    <dgm:cxn modelId="{686DE54E-6559-40D9-A608-8FB7C4C3B9F6}" type="presOf" srcId="{D4228151-9EF2-4D88-A076-987F95E42620}" destId="{D037F67D-5B88-4509-BEB7-0062B2D7D78D}" srcOrd="0" destOrd="0" presId="urn:microsoft.com/office/officeart/2018/5/layout/IconLeafLabelList"/>
    <dgm:cxn modelId="{1BC88B7A-56F2-4317-B959-057AD53488CE}" type="presOf" srcId="{E7C9E899-1388-4DE4-96BE-CE987FF87425}" destId="{ED9D8938-3329-4E17-8979-82AEB649C5A5}" srcOrd="0" destOrd="0" presId="urn:microsoft.com/office/officeart/2018/5/layout/IconLeafLabelList"/>
    <dgm:cxn modelId="{D0761181-09EC-4C13-9A12-22BF3D666E9C}" srcId="{44FA9BE5-0BAD-4E3A-AE9A-A70C6BC10654}" destId="{D4228151-9EF2-4D88-A076-987F95E42620}" srcOrd="1" destOrd="0" parTransId="{05445676-E812-4A01-9D45-1DC51D102B7F}" sibTransId="{3106E775-60DD-4E02-8691-FFE332B57CFD}"/>
    <dgm:cxn modelId="{BBF05B87-E702-4024-BA5E-06D540A9A684}" srcId="{44FA9BE5-0BAD-4E3A-AE9A-A70C6BC10654}" destId="{699928C7-46B9-4730-B77C-004847A3028F}" srcOrd="2" destOrd="0" parTransId="{EE59506D-26A5-4EE0-A690-8E991A8964B5}" sibTransId="{8A1AA86B-1123-49FE-967F-623A5EF7E709}"/>
    <dgm:cxn modelId="{631B56AD-79F3-4CA9-A2B7-067520BDE852}" type="presOf" srcId="{699928C7-46B9-4730-B77C-004847A3028F}" destId="{9A4D61D3-4754-4B30-A528-8D10E453B2AF}" srcOrd="0" destOrd="0" presId="urn:microsoft.com/office/officeart/2018/5/layout/IconLeafLabelList"/>
    <dgm:cxn modelId="{1BEAF6F2-B3AE-4D38-9D9F-56200E6F902F}" type="presOf" srcId="{44FA9BE5-0BAD-4E3A-AE9A-A70C6BC10654}" destId="{BF5E6FBA-D756-4394-AA4E-D13650C10824}" srcOrd="0" destOrd="0" presId="urn:microsoft.com/office/officeart/2018/5/layout/IconLeafLabelList"/>
    <dgm:cxn modelId="{1AE57C50-0172-4323-9A00-1B69F1E771F7}" type="presParOf" srcId="{BF5E6FBA-D756-4394-AA4E-D13650C10824}" destId="{09BCD08C-7867-4951-B71D-2D9FDEA67F39}" srcOrd="0" destOrd="0" presId="urn:microsoft.com/office/officeart/2018/5/layout/IconLeafLabelList"/>
    <dgm:cxn modelId="{6AAA2DBE-E801-4B54-B395-13DE457056D8}" type="presParOf" srcId="{09BCD08C-7867-4951-B71D-2D9FDEA67F39}" destId="{3CF1380C-935E-40A4-A5D1-2F6C23F3BDD7}" srcOrd="0" destOrd="0" presId="urn:microsoft.com/office/officeart/2018/5/layout/IconLeafLabelList"/>
    <dgm:cxn modelId="{541123F7-1AD4-4861-A144-652FBC47346F}" type="presParOf" srcId="{09BCD08C-7867-4951-B71D-2D9FDEA67F39}" destId="{B4ADF43D-9739-4222-B582-DB8AA9187902}" srcOrd="1" destOrd="0" presId="urn:microsoft.com/office/officeart/2018/5/layout/IconLeafLabelList"/>
    <dgm:cxn modelId="{F7954866-6579-4132-9408-D1965300F411}" type="presParOf" srcId="{09BCD08C-7867-4951-B71D-2D9FDEA67F39}" destId="{82808D64-E0AC-4DCF-9044-554F7D439D2F}" srcOrd="2" destOrd="0" presId="urn:microsoft.com/office/officeart/2018/5/layout/IconLeafLabelList"/>
    <dgm:cxn modelId="{3FF1FD45-EBFB-4047-A73B-977D0D27D551}" type="presParOf" srcId="{09BCD08C-7867-4951-B71D-2D9FDEA67F39}" destId="{ED9D8938-3329-4E17-8979-82AEB649C5A5}" srcOrd="3" destOrd="0" presId="urn:microsoft.com/office/officeart/2018/5/layout/IconLeafLabelList"/>
    <dgm:cxn modelId="{474F0BEC-E2A6-468D-8C0C-6AEA49B4B9AC}" type="presParOf" srcId="{BF5E6FBA-D756-4394-AA4E-D13650C10824}" destId="{146ED8C9-5380-4B14-BCA5-FCCB9D91F1C8}" srcOrd="1" destOrd="0" presId="urn:microsoft.com/office/officeart/2018/5/layout/IconLeafLabelList"/>
    <dgm:cxn modelId="{72DEF1B5-AEBC-4628-B9F8-DE694519C550}" type="presParOf" srcId="{BF5E6FBA-D756-4394-AA4E-D13650C10824}" destId="{553D52DD-F136-4CD3-9E3B-86C3D1D7989B}" srcOrd="2" destOrd="0" presId="urn:microsoft.com/office/officeart/2018/5/layout/IconLeafLabelList"/>
    <dgm:cxn modelId="{08FA134E-C5E3-4225-BDAF-548E1279924F}" type="presParOf" srcId="{553D52DD-F136-4CD3-9E3B-86C3D1D7989B}" destId="{D4719401-563E-4F72-B371-043C7BD02CBD}" srcOrd="0" destOrd="0" presId="urn:microsoft.com/office/officeart/2018/5/layout/IconLeafLabelList"/>
    <dgm:cxn modelId="{49F47602-851E-4980-8B25-0AFC4EF7560D}" type="presParOf" srcId="{553D52DD-F136-4CD3-9E3B-86C3D1D7989B}" destId="{FC548AE2-13E3-46AE-A8D8-1469DD6CB3B3}" srcOrd="1" destOrd="0" presId="urn:microsoft.com/office/officeart/2018/5/layout/IconLeafLabelList"/>
    <dgm:cxn modelId="{22AEE989-2379-4B32-A95A-DF9F151A0F38}" type="presParOf" srcId="{553D52DD-F136-4CD3-9E3B-86C3D1D7989B}" destId="{95D4CFCD-0C67-42AD-95CF-C286AFD3B377}" srcOrd="2" destOrd="0" presId="urn:microsoft.com/office/officeart/2018/5/layout/IconLeafLabelList"/>
    <dgm:cxn modelId="{DC15DAD1-DD5F-4F81-B8F1-1B1CC889C8B9}" type="presParOf" srcId="{553D52DD-F136-4CD3-9E3B-86C3D1D7989B}" destId="{D037F67D-5B88-4509-BEB7-0062B2D7D78D}" srcOrd="3" destOrd="0" presId="urn:microsoft.com/office/officeart/2018/5/layout/IconLeafLabelList"/>
    <dgm:cxn modelId="{86241F01-9498-452A-8305-AA7A21378FAD}" type="presParOf" srcId="{BF5E6FBA-D756-4394-AA4E-D13650C10824}" destId="{CBF18E0F-E429-407A-A396-F45DA8670F3C}" srcOrd="3" destOrd="0" presId="urn:microsoft.com/office/officeart/2018/5/layout/IconLeafLabelList"/>
    <dgm:cxn modelId="{24C00D36-6A63-41FA-B51B-46EFD55D3961}" type="presParOf" srcId="{BF5E6FBA-D756-4394-AA4E-D13650C10824}" destId="{0711EA43-F5EA-4F31-B877-7B21D0EA7895}" srcOrd="4" destOrd="0" presId="urn:microsoft.com/office/officeart/2018/5/layout/IconLeafLabelList"/>
    <dgm:cxn modelId="{BB38E176-E4E5-4F04-9507-0B4FD5870975}" type="presParOf" srcId="{0711EA43-F5EA-4F31-B877-7B21D0EA7895}" destId="{358295C4-C5B6-48C3-AD77-EAF10B25C4A6}" srcOrd="0" destOrd="0" presId="urn:microsoft.com/office/officeart/2018/5/layout/IconLeafLabelList"/>
    <dgm:cxn modelId="{E1E5B01A-7502-4A3A-8521-006536273E93}" type="presParOf" srcId="{0711EA43-F5EA-4F31-B877-7B21D0EA7895}" destId="{31366BD9-F425-4B26-839B-28C8CCB2C521}" srcOrd="1" destOrd="0" presId="urn:microsoft.com/office/officeart/2018/5/layout/IconLeafLabelList"/>
    <dgm:cxn modelId="{B8A89A8C-838B-40FE-BDE4-04B99AB27DC5}" type="presParOf" srcId="{0711EA43-F5EA-4F31-B877-7B21D0EA7895}" destId="{DB71EB71-F29B-4366-9277-CC15329196E9}" srcOrd="2" destOrd="0" presId="urn:microsoft.com/office/officeart/2018/5/layout/IconLeafLabelList"/>
    <dgm:cxn modelId="{47CE23AA-A0A8-482C-B6A4-4FC0A0373E43}" type="presParOf" srcId="{0711EA43-F5EA-4F31-B877-7B21D0EA7895}" destId="{9A4D61D3-4754-4B30-A528-8D10E453B2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A2FE0-8489-46BF-B6B4-8F6EA5F8EF52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4599C13-B340-497D-924B-BD096914D102}">
      <dgm:prSet phldrT="[Text]"/>
      <dgm:spPr/>
      <dgm:t>
        <a:bodyPr/>
        <a:lstStyle/>
        <a:p>
          <a:r>
            <a:rPr lang="en-US" dirty="0">
              <a:latin typeface="+mj-lt"/>
            </a:rPr>
            <a:t>Biased models</a:t>
          </a:r>
        </a:p>
      </dgm:t>
    </dgm:pt>
    <dgm:pt modelId="{8F6768E7-3A75-4040-8173-B6F88C38E667}" type="parTrans" cxnId="{CB3B2A16-CDD8-4411-94BD-D9AAA95C98F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CD711F7-9DDA-4890-B2CF-EE4083DA311C}" type="sibTrans" cxnId="{CB3B2A16-CDD8-4411-94BD-D9AAA95C98F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C6BB146-DCEA-425D-877B-F1EB6E687CB4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Western vs Eastern</a:t>
          </a:r>
        </a:p>
        <a:p>
          <a:r>
            <a:rPr lang="en-US" sz="1600" dirty="0">
              <a:latin typeface="+mj-lt"/>
            </a:rPr>
            <a:t> bike share culture</a:t>
          </a:r>
        </a:p>
      </dgm:t>
    </dgm:pt>
    <dgm:pt modelId="{86340B02-DFE9-4B11-B841-DBBEF01348B9}" type="parTrans" cxnId="{1D64A031-6514-4930-AB26-AE01BE9E0A3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9EF42A8-91EE-4140-B7A4-E6BC497C0CB5}" type="sibTrans" cxnId="{1D64A031-6514-4930-AB26-AE01BE9E0A3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8C7D79B-F4B3-456D-95F1-5159E7E65D4F}">
      <dgm:prSet phldrT="[Text]"/>
      <dgm:spPr/>
      <dgm:t>
        <a:bodyPr/>
        <a:lstStyle/>
        <a:p>
          <a:r>
            <a:rPr lang="en-US" dirty="0">
              <a:latin typeface="+mj-lt"/>
            </a:rPr>
            <a:t>Environmental factors</a:t>
          </a:r>
        </a:p>
      </dgm:t>
    </dgm:pt>
    <dgm:pt modelId="{26BBB666-0587-4406-8A45-3283F77D6EA3}" type="parTrans" cxnId="{1184026D-6DD8-49A5-B8AC-2E5C913BE00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0442033-012C-4665-B109-4BE20A2B7879}" type="sibTrans" cxnId="{1184026D-6DD8-49A5-B8AC-2E5C913BE00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6EEBA5C-9BF2-44C4-975A-8335D2F0198A}">
      <dgm:prSet phldrT="[Text]" custT="1"/>
      <dgm:spPr/>
      <dgm:t>
        <a:bodyPr/>
        <a:lstStyle/>
        <a:p>
          <a:r>
            <a:rPr lang="en-US" sz="1700" dirty="0">
              <a:latin typeface="+mj-lt"/>
            </a:rPr>
            <a:t>impacted by demographic and population</a:t>
          </a:r>
        </a:p>
      </dgm:t>
    </dgm:pt>
    <dgm:pt modelId="{40D43EF4-D7C2-433C-8C41-F66565746BD3}" type="parTrans" cxnId="{44405825-261E-4E0A-91C0-51EA115F6FB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0D66E27-BDA2-4FC4-929A-5D37233262B4}" type="sibTrans" cxnId="{44405825-261E-4E0A-91C0-51EA115F6FB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0175FDB-E533-419F-BDB4-DCC0D4C110CC}">
      <dgm:prSet phldrT="[Text]" custT="1"/>
      <dgm:spPr/>
      <dgm:t>
        <a:bodyPr/>
        <a:lstStyle/>
        <a:p>
          <a:r>
            <a:rPr lang="en-US" sz="1700" dirty="0">
              <a:latin typeface="+mj-lt"/>
            </a:rPr>
            <a:t>climate change and extreme weather events</a:t>
          </a:r>
        </a:p>
      </dgm:t>
    </dgm:pt>
    <dgm:pt modelId="{4ED34EE3-D6C2-4047-B8DC-3A4389EE6D0B}" type="parTrans" cxnId="{9E43292E-52EB-45ED-8CC5-996749697C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8160FE1-537B-4983-AA57-0460A653B91E}" type="sibTrans" cxnId="{9E43292E-52EB-45ED-8CC5-996749697C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10B6CBF-9AE5-420A-9C6B-1257A097821C}">
      <dgm:prSet phldrT="[Text]" custT="1"/>
      <dgm:spPr/>
      <dgm:t>
        <a:bodyPr/>
        <a:lstStyle/>
        <a:p>
          <a:r>
            <a:rPr lang="en-US" sz="1700" dirty="0">
              <a:latin typeface="+mj-lt"/>
            </a:rPr>
            <a:t>joint prediction with other transportations</a:t>
          </a:r>
        </a:p>
      </dgm:t>
    </dgm:pt>
    <dgm:pt modelId="{894B7EC0-9DA9-4CEA-812F-560CFA9FD216}" type="parTrans" cxnId="{E9CAB982-B456-45F9-AC55-C91DAB56070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371AAF8-19FA-42A6-AB47-20A21962D2CD}" type="sibTrans" cxnId="{E9CAB982-B456-45F9-AC55-C91DAB56070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60BCD3C-3EFF-44E7-BC64-C82916D2128A}">
      <dgm:prSet/>
      <dgm:spPr/>
      <dgm:t>
        <a:bodyPr/>
        <a:lstStyle/>
        <a:p>
          <a:r>
            <a:rPr lang="en-US">
              <a:latin typeface="+mj-lt"/>
            </a:rPr>
            <a:t>Hidden problems </a:t>
          </a:r>
        </a:p>
      </dgm:t>
    </dgm:pt>
    <dgm:pt modelId="{AE002FAB-AE7A-4334-BD7A-D87A7A472DCF}" type="parTrans" cxnId="{063DDD55-9231-40B1-8838-8ED2EF3FF17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6A058DC-7BCA-4883-B6FD-1DB9ADD272F1}" type="sibTrans" cxnId="{063DDD55-9231-40B1-8838-8ED2EF3FF17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E65850D-808B-482C-9D75-67842B0D8836}">
      <dgm:prSet custT="1"/>
      <dgm:spPr/>
      <dgm:t>
        <a:bodyPr/>
        <a:lstStyle/>
        <a:p>
          <a:r>
            <a:rPr lang="en-US" sz="1700" dirty="0">
              <a:latin typeface="+mj-lt"/>
            </a:rPr>
            <a:t>Gas price</a:t>
          </a:r>
        </a:p>
      </dgm:t>
    </dgm:pt>
    <dgm:pt modelId="{A9A2D8B4-C84E-45F5-98A4-81A024526A42}" type="parTrans" cxnId="{B7E1F1E6-3D57-4F7A-BF65-AA4446E4600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C0002AF-364B-4F5E-9D84-C29B72D30DB4}" type="sibTrans" cxnId="{B7E1F1E6-3D57-4F7A-BF65-AA4446E4600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69B7EB7-C6FF-4D89-875C-2A4F444A0A46}">
      <dgm:prSet custT="1"/>
      <dgm:spPr/>
      <dgm:t>
        <a:bodyPr/>
        <a:lstStyle/>
        <a:p>
          <a:r>
            <a:rPr lang="en-US" sz="1700" dirty="0">
              <a:latin typeface="+mj-lt"/>
            </a:rPr>
            <a:t>Price of bike sharing</a:t>
          </a:r>
        </a:p>
      </dgm:t>
    </dgm:pt>
    <dgm:pt modelId="{EFDE19EB-477D-4A46-8E9A-43505824388D}" type="parTrans" cxnId="{7EB8E42E-14A9-4E93-B9E1-0E6737B0C35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FF566F4-1577-4D2A-B012-00F0A7AA2398}" type="sibTrans" cxnId="{7EB8E42E-14A9-4E93-B9E1-0E6737B0C35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839FF53-CB57-4CCF-A31F-8020CCC05007}">
      <dgm:prSet/>
      <dgm:spPr/>
      <dgm:t>
        <a:bodyPr/>
        <a:lstStyle/>
        <a:p>
          <a:r>
            <a:rPr lang="en-US" dirty="0">
              <a:latin typeface="+mj-lt"/>
            </a:rPr>
            <a:t>Outdated dataset: 2011-2012 </a:t>
          </a:r>
        </a:p>
      </dgm:t>
    </dgm:pt>
    <dgm:pt modelId="{CE099C9D-1CA2-42C6-8799-76D089484690}" type="parTrans" cxnId="{3148C81D-54B4-4D3D-9A4D-1CB23D7C43E9}">
      <dgm:prSet/>
      <dgm:spPr/>
      <dgm:t>
        <a:bodyPr/>
        <a:lstStyle/>
        <a:p>
          <a:endParaRPr lang="en-US"/>
        </a:p>
      </dgm:t>
    </dgm:pt>
    <dgm:pt modelId="{384ACF70-0FB8-45B5-9FE8-4998BC5C35A3}" type="sibTrans" cxnId="{3148C81D-54B4-4D3D-9A4D-1CB23D7C43E9}">
      <dgm:prSet/>
      <dgm:spPr/>
      <dgm:t>
        <a:bodyPr/>
        <a:lstStyle/>
        <a:p>
          <a:endParaRPr lang="en-US"/>
        </a:p>
      </dgm:t>
    </dgm:pt>
    <dgm:pt modelId="{EDB8F475-1FD1-4401-927F-42E0CCFBA318}">
      <dgm:prSet/>
      <dgm:spPr/>
      <dgm:t>
        <a:bodyPr/>
        <a:lstStyle/>
        <a:p>
          <a:r>
            <a:rPr lang="en-US" dirty="0"/>
            <a:t>Wealth fitness </a:t>
          </a:r>
        </a:p>
      </dgm:t>
    </dgm:pt>
    <dgm:pt modelId="{931937A8-9068-498D-9B3F-79A69F695843}" type="parTrans" cxnId="{A45117DE-21D6-4FB6-93A9-8F4B2CEE8145}">
      <dgm:prSet/>
      <dgm:spPr/>
      <dgm:t>
        <a:bodyPr/>
        <a:lstStyle/>
        <a:p>
          <a:endParaRPr lang="en-US"/>
        </a:p>
      </dgm:t>
    </dgm:pt>
    <dgm:pt modelId="{891374D6-664A-4ADD-8B9E-6DFE25925A06}" type="sibTrans" cxnId="{A45117DE-21D6-4FB6-93A9-8F4B2CEE8145}">
      <dgm:prSet/>
      <dgm:spPr/>
      <dgm:t>
        <a:bodyPr/>
        <a:lstStyle/>
        <a:p>
          <a:endParaRPr lang="en-US"/>
        </a:p>
      </dgm:t>
    </dgm:pt>
    <dgm:pt modelId="{5C4D8AFF-CA8E-4891-9111-E5384B401760}" type="pres">
      <dgm:prSet presAssocID="{304A2FE0-8489-46BF-B6B4-8F6EA5F8EF52}" presName="layout" presStyleCnt="0">
        <dgm:presLayoutVars>
          <dgm:chMax/>
          <dgm:chPref/>
          <dgm:dir/>
          <dgm:resizeHandles/>
        </dgm:presLayoutVars>
      </dgm:prSet>
      <dgm:spPr/>
    </dgm:pt>
    <dgm:pt modelId="{A58FAF59-C265-4477-80DF-6E97CE001B88}" type="pres">
      <dgm:prSet presAssocID="{54599C13-B340-497D-924B-BD096914D102}" presName="root" presStyleCnt="0">
        <dgm:presLayoutVars>
          <dgm:chMax/>
          <dgm:chPref/>
        </dgm:presLayoutVars>
      </dgm:prSet>
      <dgm:spPr/>
    </dgm:pt>
    <dgm:pt modelId="{29E77A53-AD50-478E-9D01-7D308A31B3E8}" type="pres">
      <dgm:prSet presAssocID="{54599C13-B340-497D-924B-BD096914D102}" presName="rootComposite" presStyleCnt="0">
        <dgm:presLayoutVars/>
      </dgm:prSet>
      <dgm:spPr/>
    </dgm:pt>
    <dgm:pt modelId="{14F04701-E73F-46AF-9035-93E3FAC4E282}" type="pres">
      <dgm:prSet presAssocID="{54599C13-B340-497D-924B-BD096914D102}" presName="ParentAccent" presStyleLbl="alignNode1" presStyleIdx="0" presStyleCnt="3"/>
      <dgm:spPr/>
    </dgm:pt>
    <dgm:pt modelId="{F25F88F2-CD25-4B4F-9364-9894805B4587}" type="pres">
      <dgm:prSet presAssocID="{54599C13-B340-497D-924B-BD096914D102}" presName="ParentSmallAccent" presStyleLbl="fgAcc1" presStyleIdx="0" presStyleCnt="3"/>
      <dgm:spPr/>
    </dgm:pt>
    <dgm:pt modelId="{0B1B55F1-415B-4F1C-BEE0-32D4BCDD8DF0}" type="pres">
      <dgm:prSet presAssocID="{54599C13-B340-497D-924B-BD096914D102}" presName="Parent" presStyleLbl="revTx" presStyleIdx="0" presStyleCnt="11">
        <dgm:presLayoutVars>
          <dgm:chMax/>
          <dgm:chPref val="4"/>
          <dgm:bulletEnabled val="1"/>
        </dgm:presLayoutVars>
      </dgm:prSet>
      <dgm:spPr/>
    </dgm:pt>
    <dgm:pt modelId="{D2166D88-D865-48E5-90A8-28C177C21E9A}" type="pres">
      <dgm:prSet presAssocID="{54599C13-B340-497D-924B-BD096914D102}" presName="childShape" presStyleCnt="0">
        <dgm:presLayoutVars>
          <dgm:chMax val="0"/>
          <dgm:chPref val="0"/>
        </dgm:presLayoutVars>
      </dgm:prSet>
      <dgm:spPr/>
    </dgm:pt>
    <dgm:pt modelId="{FD3C6D32-D364-4DFB-8E92-7F3198031BE5}" type="pres">
      <dgm:prSet presAssocID="{3C6BB146-DCEA-425D-877B-F1EB6E687CB4}" presName="childComposite" presStyleCnt="0">
        <dgm:presLayoutVars>
          <dgm:chMax val="0"/>
          <dgm:chPref val="0"/>
        </dgm:presLayoutVars>
      </dgm:prSet>
      <dgm:spPr/>
    </dgm:pt>
    <dgm:pt modelId="{206D191A-14C9-41FC-A35C-E186914AA5AF}" type="pres">
      <dgm:prSet presAssocID="{3C6BB146-DCEA-425D-877B-F1EB6E687CB4}" presName="ChildAccent" presStyleLbl="solidFgAcc1" presStyleIdx="0" presStyleCnt="8"/>
      <dgm:spPr/>
    </dgm:pt>
    <dgm:pt modelId="{96C4425F-36D1-4B9D-A4A3-E9C43CA5DD27}" type="pres">
      <dgm:prSet presAssocID="{3C6BB146-DCEA-425D-877B-F1EB6E687CB4}" presName="Child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B4398727-99C1-4D46-A59F-902C3FFB1CFA}" type="pres">
      <dgm:prSet presAssocID="{9839FF53-CB57-4CCF-A31F-8020CCC05007}" presName="childComposite" presStyleCnt="0">
        <dgm:presLayoutVars>
          <dgm:chMax val="0"/>
          <dgm:chPref val="0"/>
        </dgm:presLayoutVars>
      </dgm:prSet>
      <dgm:spPr/>
    </dgm:pt>
    <dgm:pt modelId="{04380F2F-63A0-4426-8731-414AB4FD2E24}" type="pres">
      <dgm:prSet presAssocID="{9839FF53-CB57-4CCF-A31F-8020CCC05007}" presName="ChildAccent" presStyleLbl="solidFgAcc1" presStyleIdx="1" presStyleCnt="8"/>
      <dgm:spPr/>
    </dgm:pt>
    <dgm:pt modelId="{C08329DA-48BE-4F88-9FD5-ECD6EB2AEE6E}" type="pres">
      <dgm:prSet presAssocID="{9839FF53-CB57-4CCF-A31F-8020CCC05007}" presName="Child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97444239-4870-4610-AE97-BFD49C4A0AB4}" type="pres">
      <dgm:prSet presAssocID="{E8C7D79B-F4B3-456D-95F1-5159E7E65D4F}" presName="root" presStyleCnt="0">
        <dgm:presLayoutVars>
          <dgm:chMax/>
          <dgm:chPref/>
        </dgm:presLayoutVars>
      </dgm:prSet>
      <dgm:spPr/>
    </dgm:pt>
    <dgm:pt modelId="{E9B6B89F-EBF9-414F-A9F6-536DBD616274}" type="pres">
      <dgm:prSet presAssocID="{E8C7D79B-F4B3-456D-95F1-5159E7E65D4F}" presName="rootComposite" presStyleCnt="0">
        <dgm:presLayoutVars/>
      </dgm:prSet>
      <dgm:spPr/>
    </dgm:pt>
    <dgm:pt modelId="{9E4FBAAC-2C6A-4BF1-AF17-8139A2C0E2F2}" type="pres">
      <dgm:prSet presAssocID="{E8C7D79B-F4B3-456D-95F1-5159E7E65D4F}" presName="ParentAccent" presStyleLbl="alignNode1" presStyleIdx="1" presStyleCnt="3"/>
      <dgm:spPr/>
    </dgm:pt>
    <dgm:pt modelId="{A078A2C1-94F8-441D-AF99-78F6DEECB19B}" type="pres">
      <dgm:prSet presAssocID="{E8C7D79B-F4B3-456D-95F1-5159E7E65D4F}" presName="ParentSmallAccent" presStyleLbl="fgAcc1" presStyleIdx="1" presStyleCnt="3"/>
      <dgm:spPr/>
    </dgm:pt>
    <dgm:pt modelId="{5336E1EF-9F58-4A89-9F0C-A800E049F46F}" type="pres">
      <dgm:prSet presAssocID="{E8C7D79B-F4B3-456D-95F1-5159E7E65D4F}" presName="Parent" presStyleLbl="revTx" presStyleIdx="3" presStyleCnt="11">
        <dgm:presLayoutVars>
          <dgm:chMax/>
          <dgm:chPref val="4"/>
          <dgm:bulletEnabled val="1"/>
        </dgm:presLayoutVars>
      </dgm:prSet>
      <dgm:spPr/>
    </dgm:pt>
    <dgm:pt modelId="{31B05380-8593-4C8E-8537-FA83B084B2E3}" type="pres">
      <dgm:prSet presAssocID="{E8C7D79B-F4B3-456D-95F1-5159E7E65D4F}" presName="childShape" presStyleCnt="0">
        <dgm:presLayoutVars>
          <dgm:chMax val="0"/>
          <dgm:chPref val="0"/>
        </dgm:presLayoutVars>
      </dgm:prSet>
      <dgm:spPr/>
    </dgm:pt>
    <dgm:pt modelId="{7FE45C01-106C-46F8-9FD6-9358C9305C8B}" type="pres">
      <dgm:prSet presAssocID="{D6EEBA5C-9BF2-44C4-975A-8335D2F0198A}" presName="childComposite" presStyleCnt="0">
        <dgm:presLayoutVars>
          <dgm:chMax val="0"/>
          <dgm:chPref val="0"/>
        </dgm:presLayoutVars>
      </dgm:prSet>
      <dgm:spPr/>
    </dgm:pt>
    <dgm:pt modelId="{01395FA7-5CD4-4576-9B3C-D87E1AB84906}" type="pres">
      <dgm:prSet presAssocID="{D6EEBA5C-9BF2-44C4-975A-8335D2F0198A}" presName="ChildAccent" presStyleLbl="solidFgAcc1" presStyleIdx="2" presStyleCnt="8"/>
      <dgm:spPr/>
    </dgm:pt>
    <dgm:pt modelId="{F58B7CA1-EF1D-487D-9F0A-BA546EAFBFE3}" type="pres">
      <dgm:prSet presAssocID="{D6EEBA5C-9BF2-44C4-975A-8335D2F0198A}" presName="Child" presStyleLbl="revTx" presStyleIdx="4" presStyleCnt="11">
        <dgm:presLayoutVars>
          <dgm:chMax val="0"/>
          <dgm:chPref val="0"/>
          <dgm:bulletEnabled val="1"/>
        </dgm:presLayoutVars>
      </dgm:prSet>
      <dgm:spPr/>
    </dgm:pt>
    <dgm:pt modelId="{2D5EB55B-9004-4CB0-916F-2961B0D3EC5C}" type="pres">
      <dgm:prSet presAssocID="{D0175FDB-E533-419F-BDB4-DCC0D4C110CC}" presName="childComposite" presStyleCnt="0">
        <dgm:presLayoutVars>
          <dgm:chMax val="0"/>
          <dgm:chPref val="0"/>
        </dgm:presLayoutVars>
      </dgm:prSet>
      <dgm:spPr/>
    </dgm:pt>
    <dgm:pt modelId="{316884B5-E9FC-412B-9A18-52873AD050D8}" type="pres">
      <dgm:prSet presAssocID="{D0175FDB-E533-419F-BDB4-DCC0D4C110CC}" presName="ChildAccent" presStyleLbl="solidFgAcc1" presStyleIdx="3" presStyleCnt="8"/>
      <dgm:spPr/>
    </dgm:pt>
    <dgm:pt modelId="{47FF0E09-DEA9-48D4-81BF-53AE73E27654}" type="pres">
      <dgm:prSet presAssocID="{D0175FDB-E533-419F-BDB4-DCC0D4C110CC}" presName="Child" presStyleLbl="revTx" presStyleIdx="5" presStyleCnt="11">
        <dgm:presLayoutVars>
          <dgm:chMax val="0"/>
          <dgm:chPref val="0"/>
          <dgm:bulletEnabled val="1"/>
        </dgm:presLayoutVars>
      </dgm:prSet>
      <dgm:spPr/>
    </dgm:pt>
    <dgm:pt modelId="{44987A10-C83D-4D9B-AF35-E80041803FE8}" type="pres">
      <dgm:prSet presAssocID="{410B6CBF-9AE5-420A-9C6B-1257A097821C}" presName="childComposite" presStyleCnt="0">
        <dgm:presLayoutVars>
          <dgm:chMax val="0"/>
          <dgm:chPref val="0"/>
        </dgm:presLayoutVars>
      </dgm:prSet>
      <dgm:spPr/>
    </dgm:pt>
    <dgm:pt modelId="{CE413E93-B328-4D75-9798-12A4B6FE3C15}" type="pres">
      <dgm:prSet presAssocID="{410B6CBF-9AE5-420A-9C6B-1257A097821C}" presName="ChildAccent" presStyleLbl="solidFgAcc1" presStyleIdx="4" presStyleCnt="8"/>
      <dgm:spPr/>
    </dgm:pt>
    <dgm:pt modelId="{DAA43093-4296-46C6-80F3-9BB11A96D13F}" type="pres">
      <dgm:prSet presAssocID="{410B6CBF-9AE5-420A-9C6B-1257A097821C}" presName="Child" presStyleLbl="revTx" presStyleIdx="6" presStyleCnt="11">
        <dgm:presLayoutVars>
          <dgm:chMax val="0"/>
          <dgm:chPref val="0"/>
          <dgm:bulletEnabled val="1"/>
        </dgm:presLayoutVars>
      </dgm:prSet>
      <dgm:spPr/>
    </dgm:pt>
    <dgm:pt modelId="{A99ACCE9-8A31-46EF-B088-476CB24FC645}" type="pres">
      <dgm:prSet presAssocID="{060BCD3C-3EFF-44E7-BC64-C82916D2128A}" presName="root" presStyleCnt="0">
        <dgm:presLayoutVars>
          <dgm:chMax/>
          <dgm:chPref/>
        </dgm:presLayoutVars>
      </dgm:prSet>
      <dgm:spPr/>
    </dgm:pt>
    <dgm:pt modelId="{C1ABB5D1-A993-46DF-BD04-916D89EB5F78}" type="pres">
      <dgm:prSet presAssocID="{060BCD3C-3EFF-44E7-BC64-C82916D2128A}" presName="rootComposite" presStyleCnt="0">
        <dgm:presLayoutVars/>
      </dgm:prSet>
      <dgm:spPr/>
    </dgm:pt>
    <dgm:pt modelId="{4DA39BD7-E5B6-458E-8351-1FD8456F09DF}" type="pres">
      <dgm:prSet presAssocID="{060BCD3C-3EFF-44E7-BC64-C82916D2128A}" presName="ParentAccent" presStyleLbl="alignNode1" presStyleIdx="2" presStyleCnt="3"/>
      <dgm:spPr/>
    </dgm:pt>
    <dgm:pt modelId="{3973E42D-201C-4059-B70F-091505A6BD49}" type="pres">
      <dgm:prSet presAssocID="{060BCD3C-3EFF-44E7-BC64-C82916D2128A}" presName="ParentSmallAccent" presStyleLbl="fgAcc1" presStyleIdx="2" presStyleCnt="3"/>
      <dgm:spPr/>
    </dgm:pt>
    <dgm:pt modelId="{795AE0F6-7E30-4C2B-AAB5-37782FC8F6CE}" type="pres">
      <dgm:prSet presAssocID="{060BCD3C-3EFF-44E7-BC64-C82916D2128A}" presName="Parent" presStyleLbl="revTx" presStyleIdx="7" presStyleCnt="11">
        <dgm:presLayoutVars>
          <dgm:chMax/>
          <dgm:chPref val="4"/>
          <dgm:bulletEnabled val="1"/>
        </dgm:presLayoutVars>
      </dgm:prSet>
      <dgm:spPr/>
    </dgm:pt>
    <dgm:pt modelId="{C35AFEF2-16F6-4059-85AD-8A3DB3846179}" type="pres">
      <dgm:prSet presAssocID="{060BCD3C-3EFF-44E7-BC64-C82916D2128A}" presName="childShape" presStyleCnt="0">
        <dgm:presLayoutVars>
          <dgm:chMax val="0"/>
          <dgm:chPref val="0"/>
        </dgm:presLayoutVars>
      </dgm:prSet>
      <dgm:spPr/>
    </dgm:pt>
    <dgm:pt modelId="{2012461C-3069-49E9-8882-E960440D6AEF}" type="pres">
      <dgm:prSet presAssocID="{DE65850D-808B-482C-9D75-67842B0D8836}" presName="childComposite" presStyleCnt="0">
        <dgm:presLayoutVars>
          <dgm:chMax val="0"/>
          <dgm:chPref val="0"/>
        </dgm:presLayoutVars>
      </dgm:prSet>
      <dgm:spPr/>
    </dgm:pt>
    <dgm:pt modelId="{B7D05283-9D6A-4A6A-A6D9-559F7797F5CE}" type="pres">
      <dgm:prSet presAssocID="{DE65850D-808B-482C-9D75-67842B0D8836}" presName="ChildAccent" presStyleLbl="solidFgAcc1" presStyleIdx="5" presStyleCnt="8"/>
      <dgm:spPr/>
    </dgm:pt>
    <dgm:pt modelId="{8C978364-8939-45CA-BDE2-AEEDF561B199}" type="pres">
      <dgm:prSet presAssocID="{DE65850D-808B-482C-9D75-67842B0D8836}" presName="Child" presStyleLbl="revTx" presStyleIdx="8" presStyleCnt="11">
        <dgm:presLayoutVars>
          <dgm:chMax val="0"/>
          <dgm:chPref val="0"/>
          <dgm:bulletEnabled val="1"/>
        </dgm:presLayoutVars>
      </dgm:prSet>
      <dgm:spPr/>
    </dgm:pt>
    <dgm:pt modelId="{3D6758BC-5372-4A63-BFFE-8898AF3C8779}" type="pres">
      <dgm:prSet presAssocID="{A69B7EB7-C6FF-4D89-875C-2A4F444A0A46}" presName="childComposite" presStyleCnt="0">
        <dgm:presLayoutVars>
          <dgm:chMax val="0"/>
          <dgm:chPref val="0"/>
        </dgm:presLayoutVars>
      </dgm:prSet>
      <dgm:spPr/>
    </dgm:pt>
    <dgm:pt modelId="{716E565B-37EC-4C79-9E73-B23FF0657C56}" type="pres">
      <dgm:prSet presAssocID="{A69B7EB7-C6FF-4D89-875C-2A4F444A0A46}" presName="ChildAccent" presStyleLbl="solidFgAcc1" presStyleIdx="6" presStyleCnt="8"/>
      <dgm:spPr/>
    </dgm:pt>
    <dgm:pt modelId="{2B917471-1D67-4E98-B2AC-EDAA4E1A8375}" type="pres">
      <dgm:prSet presAssocID="{A69B7EB7-C6FF-4D89-875C-2A4F444A0A46}" presName="Child" presStyleLbl="revTx" presStyleIdx="9" presStyleCnt="11">
        <dgm:presLayoutVars>
          <dgm:chMax val="0"/>
          <dgm:chPref val="0"/>
          <dgm:bulletEnabled val="1"/>
        </dgm:presLayoutVars>
      </dgm:prSet>
      <dgm:spPr/>
    </dgm:pt>
    <dgm:pt modelId="{EFB46247-1B78-4585-A7B5-E1FD95774EF0}" type="pres">
      <dgm:prSet presAssocID="{EDB8F475-1FD1-4401-927F-42E0CCFBA318}" presName="childComposite" presStyleCnt="0">
        <dgm:presLayoutVars>
          <dgm:chMax val="0"/>
          <dgm:chPref val="0"/>
        </dgm:presLayoutVars>
      </dgm:prSet>
      <dgm:spPr/>
    </dgm:pt>
    <dgm:pt modelId="{F8403BD9-BC2A-46A8-BD77-609C2DBC7D67}" type="pres">
      <dgm:prSet presAssocID="{EDB8F475-1FD1-4401-927F-42E0CCFBA318}" presName="ChildAccent" presStyleLbl="solidFgAcc1" presStyleIdx="7" presStyleCnt="8"/>
      <dgm:spPr/>
    </dgm:pt>
    <dgm:pt modelId="{D3022160-A55A-4641-8B1E-4FFCD4ACBE61}" type="pres">
      <dgm:prSet presAssocID="{EDB8F475-1FD1-4401-927F-42E0CCFBA318}" presName="Child" presStyleLbl="revTx" presStyleIdx="10" presStyleCnt="11">
        <dgm:presLayoutVars>
          <dgm:chMax val="0"/>
          <dgm:chPref val="0"/>
          <dgm:bulletEnabled val="1"/>
        </dgm:presLayoutVars>
      </dgm:prSet>
      <dgm:spPr/>
    </dgm:pt>
  </dgm:ptLst>
  <dgm:cxnLst>
    <dgm:cxn modelId="{04606403-1B7F-40E0-8F93-6B37228D9C66}" type="presOf" srcId="{D6EEBA5C-9BF2-44C4-975A-8335D2F0198A}" destId="{F58B7CA1-EF1D-487D-9F0A-BA546EAFBFE3}" srcOrd="0" destOrd="0" presId="urn:microsoft.com/office/officeart/2008/layout/SquareAccentList"/>
    <dgm:cxn modelId="{CB3B2A16-CDD8-4411-94BD-D9AAA95C98F7}" srcId="{304A2FE0-8489-46BF-B6B4-8F6EA5F8EF52}" destId="{54599C13-B340-497D-924B-BD096914D102}" srcOrd="0" destOrd="0" parTransId="{8F6768E7-3A75-4040-8173-B6F88C38E667}" sibTransId="{8CD711F7-9DDA-4890-B2CF-EE4083DA311C}"/>
    <dgm:cxn modelId="{3148C81D-54B4-4D3D-9A4D-1CB23D7C43E9}" srcId="{54599C13-B340-497D-924B-BD096914D102}" destId="{9839FF53-CB57-4CCF-A31F-8020CCC05007}" srcOrd="1" destOrd="0" parTransId="{CE099C9D-1CA2-42C6-8799-76D089484690}" sibTransId="{384ACF70-0FB8-45B5-9FE8-4998BC5C35A3}"/>
    <dgm:cxn modelId="{283D9321-829F-4FA7-B380-09B15DE2997E}" type="presOf" srcId="{E8C7D79B-F4B3-456D-95F1-5159E7E65D4F}" destId="{5336E1EF-9F58-4A89-9F0C-A800E049F46F}" srcOrd="0" destOrd="0" presId="urn:microsoft.com/office/officeart/2008/layout/SquareAccentList"/>
    <dgm:cxn modelId="{44405825-261E-4E0A-91C0-51EA115F6FB9}" srcId="{E8C7D79B-F4B3-456D-95F1-5159E7E65D4F}" destId="{D6EEBA5C-9BF2-44C4-975A-8335D2F0198A}" srcOrd="0" destOrd="0" parTransId="{40D43EF4-D7C2-433C-8C41-F66565746BD3}" sibTransId="{A0D66E27-BDA2-4FC4-929A-5D37233262B4}"/>
    <dgm:cxn modelId="{9E43292E-52EB-45ED-8CC5-996749697CB7}" srcId="{E8C7D79B-F4B3-456D-95F1-5159E7E65D4F}" destId="{D0175FDB-E533-419F-BDB4-DCC0D4C110CC}" srcOrd="1" destOrd="0" parTransId="{4ED34EE3-D6C2-4047-B8DC-3A4389EE6D0B}" sibTransId="{68160FE1-537B-4983-AA57-0460A653B91E}"/>
    <dgm:cxn modelId="{7EB8E42E-14A9-4E93-B9E1-0E6737B0C35E}" srcId="{060BCD3C-3EFF-44E7-BC64-C82916D2128A}" destId="{A69B7EB7-C6FF-4D89-875C-2A4F444A0A46}" srcOrd="1" destOrd="0" parTransId="{EFDE19EB-477D-4A46-8E9A-43505824388D}" sibTransId="{6FF566F4-1577-4D2A-B012-00F0A7AA2398}"/>
    <dgm:cxn modelId="{42B9B030-9047-41F2-95BE-0089D1EA8760}" type="presOf" srcId="{3C6BB146-DCEA-425D-877B-F1EB6E687CB4}" destId="{96C4425F-36D1-4B9D-A4A3-E9C43CA5DD27}" srcOrd="0" destOrd="0" presId="urn:microsoft.com/office/officeart/2008/layout/SquareAccentList"/>
    <dgm:cxn modelId="{1D64A031-6514-4930-AB26-AE01BE9E0A33}" srcId="{54599C13-B340-497D-924B-BD096914D102}" destId="{3C6BB146-DCEA-425D-877B-F1EB6E687CB4}" srcOrd="0" destOrd="0" parTransId="{86340B02-DFE9-4B11-B841-DBBEF01348B9}" sibTransId="{59EF42A8-91EE-4140-B7A4-E6BC497C0CB5}"/>
    <dgm:cxn modelId="{1184026D-6DD8-49A5-B8AC-2E5C913BE00A}" srcId="{304A2FE0-8489-46BF-B6B4-8F6EA5F8EF52}" destId="{E8C7D79B-F4B3-456D-95F1-5159E7E65D4F}" srcOrd="1" destOrd="0" parTransId="{26BBB666-0587-4406-8A45-3283F77D6EA3}" sibTransId="{10442033-012C-4665-B109-4BE20A2B7879}"/>
    <dgm:cxn modelId="{063DDD55-9231-40B1-8838-8ED2EF3FF175}" srcId="{304A2FE0-8489-46BF-B6B4-8F6EA5F8EF52}" destId="{060BCD3C-3EFF-44E7-BC64-C82916D2128A}" srcOrd="2" destOrd="0" parTransId="{AE002FAB-AE7A-4334-BD7A-D87A7A472DCF}" sibTransId="{66A058DC-7BCA-4883-B6FD-1DB9ADD272F1}"/>
    <dgm:cxn modelId="{E9CAB982-B456-45F9-AC55-C91DAB560702}" srcId="{E8C7D79B-F4B3-456D-95F1-5159E7E65D4F}" destId="{410B6CBF-9AE5-420A-9C6B-1257A097821C}" srcOrd="2" destOrd="0" parTransId="{894B7EC0-9DA9-4CEA-812F-560CFA9FD216}" sibTransId="{6371AAF8-19FA-42A6-AB47-20A21962D2CD}"/>
    <dgm:cxn modelId="{D6FAAE84-1389-4C3D-A13C-8B03FE2F62B4}" type="presOf" srcId="{A69B7EB7-C6FF-4D89-875C-2A4F444A0A46}" destId="{2B917471-1D67-4E98-B2AC-EDAA4E1A8375}" srcOrd="0" destOrd="0" presId="urn:microsoft.com/office/officeart/2008/layout/SquareAccentList"/>
    <dgm:cxn modelId="{BB238E98-08A0-4C9B-90BB-ACF539422D2E}" type="presOf" srcId="{D0175FDB-E533-419F-BDB4-DCC0D4C110CC}" destId="{47FF0E09-DEA9-48D4-81BF-53AE73E27654}" srcOrd="0" destOrd="0" presId="urn:microsoft.com/office/officeart/2008/layout/SquareAccentList"/>
    <dgm:cxn modelId="{BEAD9498-85DE-4472-BCAA-3FFD00BC7B9E}" type="presOf" srcId="{060BCD3C-3EFF-44E7-BC64-C82916D2128A}" destId="{795AE0F6-7E30-4C2B-AAB5-37782FC8F6CE}" srcOrd="0" destOrd="0" presId="urn:microsoft.com/office/officeart/2008/layout/SquareAccentList"/>
    <dgm:cxn modelId="{805EBBB3-2E9A-4872-A2FC-E3AA9426C9D0}" type="presOf" srcId="{410B6CBF-9AE5-420A-9C6B-1257A097821C}" destId="{DAA43093-4296-46C6-80F3-9BB11A96D13F}" srcOrd="0" destOrd="0" presId="urn:microsoft.com/office/officeart/2008/layout/SquareAccentList"/>
    <dgm:cxn modelId="{984135CB-CF07-4F1D-9245-D064D5DD30D1}" type="presOf" srcId="{9839FF53-CB57-4CCF-A31F-8020CCC05007}" destId="{C08329DA-48BE-4F88-9FD5-ECD6EB2AEE6E}" srcOrd="0" destOrd="0" presId="urn:microsoft.com/office/officeart/2008/layout/SquareAccentList"/>
    <dgm:cxn modelId="{5F4359D8-40AC-4F18-A132-26913064BC82}" type="presOf" srcId="{304A2FE0-8489-46BF-B6B4-8F6EA5F8EF52}" destId="{5C4D8AFF-CA8E-4891-9111-E5384B401760}" srcOrd="0" destOrd="0" presId="urn:microsoft.com/office/officeart/2008/layout/SquareAccentList"/>
    <dgm:cxn modelId="{A45117DE-21D6-4FB6-93A9-8F4B2CEE8145}" srcId="{060BCD3C-3EFF-44E7-BC64-C82916D2128A}" destId="{EDB8F475-1FD1-4401-927F-42E0CCFBA318}" srcOrd="2" destOrd="0" parTransId="{931937A8-9068-498D-9B3F-79A69F695843}" sibTransId="{891374D6-664A-4ADD-8B9E-6DFE25925A06}"/>
    <dgm:cxn modelId="{AFF1EBE3-52EF-43C8-BED5-839CB8BC8230}" type="presOf" srcId="{DE65850D-808B-482C-9D75-67842B0D8836}" destId="{8C978364-8939-45CA-BDE2-AEEDF561B199}" srcOrd="0" destOrd="0" presId="urn:microsoft.com/office/officeart/2008/layout/SquareAccentList"/>
    <dgm:cxn modelId="{B7E1F1E6-3D57-4F7A-BF65-AA4446E46007}" srcId="{060BCD3C-3EFF-44E7-BC64-C82916D2128A}" destId="{DE65850D-808B-482C-9D75-67842B0D8836}" srcOrd="0" destOrd="0" parTransId="{A9A2D8B4-C84E-45F5-98A4-81A024526A42}" sibTransId="{7C0002AF-364B-4F5E-9D84-C29B72D30DB4}"/>
    <dgm:cxn modelId="{D4A8C7E9-CD60-4775-BF08-429201A57CE4}" type="presOf" srcId="{54599C13-B340-497D-924B-BD096914D102}" destId="{0B1B55F1-415B-4F1C-BEE0-32D4BCDD8DF0}" srcOrd="0" destOrd="0" presId="urn:microsoft.com/office/officeart/2008/layout/SquareAccentList"/>
    <dgm:cxn modelId="{DE7D86FA-1F2C-409D-8628-E3AEDBF9D002}" type="presOf" srcId="{EDB8F475-1FD1-4401-927F-42E0CCFBA318}" destId="{D3022160-A55A-4641-8B1E-4FFCD4ACBE61}" srcOrd="0" destOrd="0" presId="urn:microsoft.com/office/officeart/2008/layout/SquareAccentList"/>
    <dgm:cxn modelId="{14C2B260-2C84-41A9-BDC6-802919F66E5D}" type="presParOf" srcId="{5C4D8AFF-CA8E-4891-9111-E5384B401760}" destId="{A58FAF59-C265-4477-80DF-6E97CE001B88}" srcOrd="0" destOrd="0" presId="urn:microsoft.com/office/officeart/2008/layout/SquareAccentList"/>
    <dgm:cxn modelId="{29AEFD4B-0282-4D8B-803F-93E68D9CB8F9}" type="presParOf" srcId="{A58FAF59-C265-4477-80DF-6E97CE001B88}" destId="{29E77A53-AD50-478E-9D01-7D308A31B3E8}" srcOrd="0" destOrd="0" presId="urn:microsoft.com/office/officeart/2008/layout/SquareAccentList"/>
    <dgm:cxn modelId="{328CFF19-32EF-4959-885E-5BE74794B94B}" type="presParOf" srcId="{29E77A53-AD50-478E-9D01-7D308A31B3E8}" destId="{14F04701-E73F-46AF-9035-93E3FAC4E282}" srcOrd="0" destOrd="0" presId="urn:microsoft.com/office/officeart/2008/layout/SquareAccentList"/>
    <dgm:cxn modelId="{BAAAC0DD-D187-4475-AAF7-F8502443C030}" type="presParOf" srcId="{29E77A53-AD50-478E-9D01-7D308A31B3E8}" destId="{F25F88F2-CD25-4B4F-9364-9894805B4587}" srcOrd="1" destOrd="0" presId="urn:microsoft.com/office/officeart/2008/layout/SquareAccentList"/>
    <dgm:cxn modelId="{44A3A67B-61E0-4930-BDA0-E5D481923FA3}" type="presParOf" srcId="{29E77A53-AD50-478E-9D01-7D308A31B3E8}" destId="{0B1B55F1-415B-4F1C-BEE0-32D4BCDD8DF0}" srcOrd="2" destOrd="0" presId="urn:microsoft.com/office/officeart/2008/layout/SquareAccentList"/>
    <dgm:cxn modelId="{E3731B96-BC9C-483B-8594-689B33FC5166}" type="presParOf" srcId="{A58FAF59-C265-4477-80DF-6E97CE001B88}" destId="{D2166D88-D865-48E5-90A8-28C177C21E9A}" srcOrd="1" destOrd="0" presId="urn:microsoft.com/office/officeart/2008/layout/SquareAccentList"/>
    <dgm:cxn modelId="{C0E22292-C903-451F-83C9-05FD7BFA2891}" type="presParOf" srcId="{D2166D88-D865-48E5-90A8-28C177C21E9A}" destId="{FD3C6D32-D364-4DFB-8E92-7F3198031BE5}" srcOrd="0" destOrd="0" presId="urn:microsoft.com/office/officeart/2008/layout/SquareAccentList"/>
    <dgm:cxn modelId="{BF25C809-9DA9-4E5F-AA75-7944097404F1}" type="presParOf" srcId="{FD3C6D32-D364-4DFB-8E92-7F3198031BE5}" destId="{206D191A-14C9-41FC-A35C-E186914AA5AF}" srcOrd="0" destOrd="0" presId="urn:microsoft.com/office/officeart/2008/layout/SquareAccentList"/>
    <dgm:cxn modelId="{BF6966CF-FA3C-4D84-BFE6-C43CC20CF6D7}" type="presParOf" srcId="{FD3C6D32-D364-4DFB-8E92-7F3198031BE5}" destId="{96C4425F-36D1-4B9D-A4A3-E9C43CA5DD27}" srcOrd="1" destOrd="0" presId="urn:microsoft.com/office/officeart/2008/layout/SquareAccentList"/>
    <dgm:cxn modelId="{BC5D2171-4098-4111-94F3-734774BC2658}" type="presParOf" srcId="{D2166D88-D865-48E5-90A8-28C177C21E9A}" destId="{B4398727-99C1-4D46-A59F-902C3FFB1CFA}" srcOrd="1" destOrd="0" presId="urn:microsoft.com/office/officeart/2008/layout/SquareAccentList"/>
    <dgm:cxn modelId="{D60A5EE3-9DAE-437B-A96E-C2EF350ED505}" type="presParOf" srcId="{B4398727-99C1-4D46-A59F-902C3FFB1CFA}" destId="{04380F2F-63A0-4426-8731-414AB4FD2E24}" srcOrd="0" destOrd="0" presId="urn:microsoft.com/office/officeart/2008/layout/SquareAccentList"/>
    <dgm:cxn modelId="{53437CCC-5074-47DD-A341-5FA692106488}" type="presParOf" srcId="{B4398727-99C1-4D46-A59F-902C3FFB1CFA}" destId="{C08329DA-48BE-4F88-9FD5-ECD6EB2AEE6E}" srcOrd="1" destOrd="0" presId="urn:microsoft.com/office/officeart/2008/layout/SquareAccentList"/>
    <dgm:cxn modelId="{043DE8A1-4888-41C5-B71D-2F6684476D9C}" type="presParOf" srcId="{5C4D8AFF-CA8E-4891-9111-E5384B401760}" destId="{97444239-4870-4610-AE97-BFD49C4A0AB4}" srcOrd="1" destOrd="0" presId="urn:microsoft.com/office/officeart/2008/layout/SquareAccentList"/>
    <dgm:cxn modelId="{CC2DE689-2569-4EC2-A120-B2D189692E8F}" type="presParOf" srcId="{97444239-4870-4610-AE97-BFD49C4A0AB4}" destId="{E9B6B89F-EBF9-414F-A9F6-536DBD616274}" srcOrd="0" destOrd="0" presId="urn:microsoft.com/office/officeart/2008/layout/SquareAccentList"/>
    <dgm:cxn modelId="{8800CEEE-D901-423A-A4E7-12D9C1E73FB4}" type="presParOf" srcId="{E9B6B89F-EBF9-414F-A9F6-536DBD616274}" destId="{9E4FBAAC-2C6A-4BF1-AF17-8139A2C0E2F2}" srcOrd="0" destOrd="0" presId="urn:microsoft.com/office/officeart/2008/layout/SquareAccentList"/>
    <dgm:cxn modelId="{935EEB39-297B-411F-96E4-7F7E83937740}" type="presParOf" srcId="{E9B6B89F-EBF9-414F-A9F6-536DBD616274}" destId="{A078A2C1-94F8-441D-AF99-78F6DEECB19B}" srcOrd="1" destOrd="0" presId="urn:microsoft.com/office/officeart/2008/layout/SquareAccentList"/>
    <dgm:cxn modelId="{7457BEDF-F5C9-4D6F-97D1-473A07072E6F}" type="presParOf" srcId="{E9B6B89F-EBF9-414F-A9F6-536DBD616274}" destId="{5336E1EF-9F58-4A89-9F0C-A800E049F46F}" srcOrd="2" destOrd="0" presId="urn:microsoft.com/office/officeart/2008/layout/SquareAccentList"/>
    <dgm:cxn modelId="{83195E20-1CC1-4B2D-95BB-71F2412A728A}" type="presParOf" srcId="{97444239-4870-4610-AE97-BFD49C4A0AB4}" destId="{31B05380-8593-4C8E-8537-FA83B084B2E3}" srcOrd="1" destOrd="0" presId="urn:microsoft.com/office/officeart/2008/layout/SquareAccentList"/>
    <dgm:cxn modelId="{CA7DE31A-A029-45E7-8BE6-71B77483D04A}" type="presParOf" srcId="{31B05380-8593-4C8E-8537-FA83B084B2E3}" destId="{7FE45C01-106C-46F8-9FD6-9358C9305C8B}" srcOrd="0" destOrd="0" presId="urn:microsoft.com/office/officeart/2008/layout/SquareAccentList"/>
    <dgm:cxn modelId="{5BBB7892-E347-41BE-8DD6-CF717620C4CE}" type="presParOf" srcId="{7FE45C01-106C-46F8-9FD6-9358C9305C8B}" destId="{01395FA7-5CD4-4576-9B3C-D87E1AB84906}" srcOrd="0" destOrd="0" presId="urn:microsoft.com/office/officeart/2008/layout/SquareAccentList"/>
    <dgm:cxn modelId="{9BC91F76-68A2-489A-A226-EFCA5956517F}" type="presParOf" srcId="{7FE45C01-106C-46F8-9FD6-9358C9305C8B}" destId="{F58B7CA1-EF1D-487D-9F0A-BA546EAFBFE3}" srcOrd="1" destOrd="0" presId="urn:microsoft.com/office/officeart/2008/layout/SquareAccentList"/>
    <dgm:cxn modelId="{E819F30E-4D6F-4D6B-A78E-850B78A8EA04}" type="presParOf" srcId="{31B05380-8593-4C8E-8537-FA83B084B2E3}" destId="{2D5EB55B-9004-4CB0-916F-2961B0D3EC5C}" srcOrd="1" destOrd="0" presId="urn:microsoft.com/office/officeart/2008/layout/SquareAccentList"/>
    <dgm:cxn modelId="{FBAA132E-42E4-42D0-B98D-964E1ADFE9F1}" type="presParOf" srcId="{2D5EB55B-9004-4CB0-916F-2961B0D3EC5C}" destId="{316884B5-E9FC-412B-9A18-52873AD050D8}" srcOrd="0" destOrd="0" presId="urn:microsoft.com/office/officeart/2008/layout/SquareAccentList"/>
    <dgm:cxn modelId="{25AB9F5C-2E1B-42A2-992C-ABD659BB7532}" type="presParOf" srcId="{2D5EB55B-9004-4CB0-916F-2961B0D3EC5C}" destId="{47FF0E09-DEA9-48D4-81BF-53AE73E27654}" srcOrd="1" destOrd="0" presId="urn:microsoft.com/office/officeart/2008/layout/SquareAccentList"/>
    <dgm:cxn modelId="{9CBE7E01-0348-4216-8E67-F2C992E655BA}" type="presParOf" srcId="{31B05380-8593-4C8E-8537-FA83B084B2E3}" destId="{44987A10-C83D-4D9B-AF35-E80041803FE8}" srcOrd="2" destOrd="0" presId="urn:microsoft.com/office/officeart/2008/layout/SquareAccentList"/>
    <dgm:cxn modelId="{0887DE9C-E7E9-4180-861F-D05416BCB48B}" type="presParOf" srcId="{44987A10-C83D-4D9B-AF35-E80041803FE8}" destId="{CE413E93-B328-4D75-9798-12A4B6FE3C15}" srcOrd="0" destOrd="0" presId="urn:microsoft.com/office/officeart/2008/layout/SquareAccentList"/>
    <dgm:cxn modelId="{D68D9A52-C08E-4248-8858-F1E0A158AB17}" type="presParOf" srcId="{44987A10-C83D-4D9B-AF35-E80041803FE8}" destId="{DAA43093-4296-46C6-80F3-9BB11A96D13F}" srcOrd="1" destOrd="0" presId="urn:microsoft.com/office/officeart/2008/layout/SquareAccentList"/>
    <dgm:cxn modelId="{C1DAF1F3-D637-4E1B-907E-0B1CE19A940A}" type="presParOf" srcId="{5C4D8AFF-CA8E-4891-9111-E5384B401760}" destId="{A99ACCE9-8A31-46EF-B088-476CB24FC645}" srcOrd="2" destOrd="0" presId="urn:microsoft.com/office/officeart/2008/layout/SquareAccentList"/>
    <dgm:cxn modelId="{6F6801CE-D531-41CD-9EEC-794D6E20E4A3}" type="presParOf" srcId="{A99ACCE9-8A31-46EF-B088-476CB24FC645}" destId="{C1ABB5D1-A993-46DF-BD04-916D89EB5F78}" srcOrd="0" destOrd="0" presId="urn:microsoft.com/office/officeart/2008/layout/SquareAccentList"/>
    <dgm:cxn modelId="{102C3B52-2B65-4647-BF47-D2E02AD2EEB0}" type="presParOf" srcId="{C1ABB5D1-A993-46DF-BD04-916D89EB5F78}" destId="{4DA39BD7-E5B6-458E-8351-1FD8456F09DF}" srcOrd="0" destOrd="0" presId="urn:microsoft.com/office/officeart/2008/layout/SquareAccentList"/>
    <dgm:cxn modelId="{55B1E463-3D63-480D-AADF-CBA876504501}" type="presParOf" srcId="{C1ABB5D1-A993-46DF-BD04-916D89EB5F78}" destId="{3973E42D-201C-4059-B70F-091505A6BD49}" srcOrd="1" destOrd="0" presId="urn:microsoft.com/office/officeart/2008/layout/SquareAccentList"/>
    <dgm:cxn modelId="{CDC6CF77-1450-48CE-BFC3-7E7D3E37286E}" type="presParOf" srcId="{C1ABB5D1-A993-46DF-BD04-916D89EB5F78}" destId="{795AE0F6-7E30-4C2B-AAB5-37782FC8F6CE}" srcOrd="2" destOrd="0" presId="urn:microsoft.com/office/officeart/2008/layout/SquareAccentList"/>
    <dgm:cxn modelId="{5A1B205D-50AB-4575-B1C8-E4E65EDC85E9}" type="presParOf" srcId="{A99ACCE9-8A31-46EF-B088-476CB24FC645}" destId="{C35AFEF2-16F6-4059-85AD-8A3DB3846179}" srcOrd="1" destOrd="0" presId="urn:microsoft.com/office/officeart/2008/layout/SquareAccentList"/>
    <dgm:cxn modelId="{E1FC19C9-BF22-4B98-9D53-2FA12F42B624}" type="presParOf" srcId="{C35AFEF2-16F6-4059-85AD-8A3DB3846179}" destId="{2012461C-3069-49E9-8882-E960440D6AEF}" srcOrd="0" destOrd="0" presId="urn:microsoft.com/office/officeart/2008/layout/SquareAccentList"/>
    <dgm:cxn modelId="{82C48CD1-0ACC-42E6-8B37-F76E241222BE}" type="presParOf" srcId="{2012461C-3069-49E9-8882-E960440D6AEF}" destId="{B7D05283-9D6A-4A6A-A6D9-559F7797F5CE}" srcOrd="0" destOrd="0" presId="urn:microsoft.com/office/officeart/2008/layout/SquareAccentList"/>
    <dgm:cxn modelId="{095B095F-BC64-43B8-9E28-2C32E71C6962}" type="presParOf" srcId="{2012461C-3069-49E9-8882-E960440D6AEF}" destId="{8C978364-8939-45CA-BDE2-AEEDF561B199}" srcOrd="1" destOrd="0" presId="urn:microsoft.com/office/officeart/2008/layout/SquareAccentList"/>
    <dgm:cxn modelId="{3566A689-B522-447B-B27E-6B8D2E1BACBE}" type="presParOf" srcId="{C35AFEF2-16F6-4059-85AD-8A3DB3846179}" destId="{3D6758BC-5372-4A63-BFFE-8898AF3C8779}" srcOrd="1" destOrd="0" presId="urn:microsoft.com/office/officeart/2008/layout/SquareAccentList"/>
    <dgm:cxn modelId="{8E9C1669-FCA4-416A-A996-CBDBA8D049FE}" type="presParOf" srcId="{3D6758BC-5372-4A63-BFFE-8898AF3C8779}" destId="{716E565B-37EC-4C79-9E73-B23FF0657C56}" srcOrd="0" destOrd="0" presId="urn:microsoft.com/office/officeart/2008/layout/SquareAccentList"/>
    <dgm:cxn modelId="{04FD168E-A334-4E97-952D-1D455DDE3066}" type="presParOf" srcId="{3D6758BC-5372-4A63-BFFE-8898AF3C8779}" destId="{2B917471-1D67-4E98-B2AC-EDAA4E1A8375}" srcOrd="1" destOrd="0" presId="urn:microsoft.com/office/officeart/2008/layout/SquareAccentList"/>
    <dgm:cxn modelId="{74B0EB35-8138-4E74-A9F2-77BA5C09706B}" type="presParOf" srcId="{C35AFEF2-16F6-4059-85AD-8A3DB3846179}" destId="{EFB46247-1B78-4585-A7B5-E1FD95774EF0}" srcOrd="2" destOrd="0" presId="urn:microsoft.com/office/officeart/2008/layout/SquareAccentList"/>
    <dgm:cxn modelId="{A48BC6BA-6112-4D51-9FED-6C0D866F823C}" type="presParOf" srcId="{EFB46247-1B78-4585-A7B5-E1FD95774EF0}" destId="{F8403BD9-BC2A-46A8-BD77-609C2DBC7D67}" srcOrd="0" destOrd="0" presId="urn:microsoft.com/office/officeart/2008/layout/SquareAccentList"/>
    <dgm:cxn modelId="{8B3290CA-F89B-4705-8550-0B2EB07FA809}" type="presParOf" srcId="{EFB46247-1B78-4585-A7B5-E1FD95774EF0}" destId="{D3022160-A55A-4641-8B1E-4FFCD4ACBE6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D86F5-28C3-45DE-B94D-51BD97ACEC6A}">
      <dsp:nvSpPr>
        <dsp:cNvPr id="0" name=""/>
        <dsp:cNvSpPr/>
      </dsp:nvSpPr>
      <dsp:spPr>
        <a:xfrm>
          <a:off x="79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343A4-8928-4AA2-9618-A9F4C17BB4AD}">
      <dsp:nvSpPr>
        <dsp:cNvPr id="0" name=""/>
        <dsp:cNvSpPr/>
      </dsp:nvSpPr>
      <dsp:spPr>
        <a:xfrm>
          <a:off x="102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0FD18-F217-43AB-ADC7-26A54B2ECCEA}">
      <dsp:nvSpPr>
        <dsp:cNvPr id="0" name=""/>
        <dsp:cNvSpPr/>
      </dsp:nvSpPr>
      <dsp:spPr>
        <a:xfrm>
          <a:off x="44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Executive Summary</a:t>
          </a:r>
        </a:p>
      </dsp:txBody>
      <dsp:txXfrm>
        <a:off x="440193" y="1580712"/>
        <a:ext cx="1800000" cy="720000"/>
      </dsp:txXfrm>
    </dsp:sp>
    <dsp:sp modelId="{6DA3EE88-6132-4A30-BAF3-FFE779D6259D}">
      <dsp:nvSpPr>
        <dsp:cNvPr id="0" name=""/>
        <dsp:cNvSpPr/>
      </dsp:nvSpPr>
      <dsp:spPr>
        <a:xfrm>
          <a:off x="2906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5EC95-152C-4C30-8D4E-61FBD0CF1829}">
      <dsp:nvSpPr>
        <dsp:cNvPr id="0" name=""/>
        <dsp:cNvSpPr/>
      </dsp:nvSpPr>
      <dsp:spPr>
        <a:xfrm>
          <a:off x="3140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7BE28-C56F-4C87-ADB6-66948964D5EA}">
      <dsp:nvSpPr>
        <dsp:cNvPr id="0" name=""/>
        <dsp:cNvSpPr/>
      </dsp:nvSpPr>
      <dsp:spPr>
        <a:xfrm>
          <a:off x="2555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Analysis and Findings</a:t>
          </a:r>
        </a:p>
      </dsp:txBody>
      <dsp:txXfrm>
        <a:off x="2555193" y="1580712"/>
        <a:ext cx="1800000" cy="720000"/>
      </dsp:txXfrm>
    </dsp:sp>
    <dsp:sp modelId="{1AE7513C-98E6-4657-9F33-8A8435D54FDD}">
      <dsp:nvSpPr>
        <dsp:cNvPr id="0" name=""/>
        <dsp:cNvSpPr/>
      </dsp:nvSpPr>
      <dsp:spPr>
        <a:xfrm>
          <a:off x="502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D1F8-3A71-4AF4-B1DA-D3D1E28968CC}">
      <dsp:nvSpPr>
        <dsp:cNvPr id="0" name=""/>
        <dsp:cNvSpPr/>
      </dsp:nvSpPr>
      <dsp:spPr>
        <a:xfrm>
          <a:off x="525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42E6C-03CA-4332-81B3-323B56751466}">
      <dsp:nvSpPr>
        <dsp:cNvPr id="0" name=""/>
        <dsp:cNvSpPr/>
      </dsp:nvSpPr>
      <dsp:spPr>
        <a:xfrm>
          <a:off x="467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Modeling</a:t>
          </a:r>
        </a:p>
      </dsp:txBody>
      <dsp:txXfrm>
        <a:off x="4670193" y="1580712"/>
        <a:ext cx="1800000" cy="720000"/>
      </dsp:txXfrm>
    </dsp:sp>
    <dsp:sp modelId="{EEAAD6C0-1405-4EC3-82DD-9DF9FDE8B957}">
      <dsp:nvSpPr>
        <dsp:cNvPr id="0" name=""/>
        <dsp:cNvSpPr/>
      </dsp:nvSpPr>
      <dsp:spPr>
        <a:xfrm>
          <a:off x="791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82742-9B93-4788-8CA7-C11AC7AEE3B0}">
      <dsp:nvSpPr>
        <dsp:cNvPr id="0" name=""/>
        <dsp:cNvSpPr/>
      </dsp:nvSpPr>
      <dsp:spPr>
        <a:xfrm>
          <a:off x="10251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603C8-72B1-4DE5-94A8-0739D4CAAB96}">
      <dsp:nvSpPr>
        <dsp:cNvPr id="0" name=""/>
        <dsp:cNvSpPr/>
      </dsp:nvSpPr>
      <dsp:spPr>
        <a:xfrm>
          <a:off x="440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Recommendations </a:t>
          </a:r>
        </a:p>
      </dsp:txBody>
      <dsp:txXfrm>
        <a:off x="440193" y="4190712"/>
        <a:ext cx="1800000" cy="720000"/>
      </dsp:txXfrm>
    </dsp:sp>
    <dsp:sp modelId="{6BDA15D8-817E-4254-9CEB-955B9C31353D}">
      <dsp:nvSpPr>
        <dsp:cNvPr id="0" name=""/>
        <dsp:cNvSpPr/>
      </dsp:nvSpPr>
      <dsp:spPr>
        <a:xfrm>
          <a:off x="2906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6156A-E6C3-4AEF-A207-675EDAE58AC6}">
      <dsp:nvSpPr>
        <dsp:cNvPr id="0" name=""/>
        <dsp:cNvSpPr/>
      </dsp:nvSpPr>
      <dsp:spPr>
        <a:xfrm>
          <a:off x="31401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AB89F-0577-43A1-812C-51A7D0CA9332}">
      <dsp:nvSpPr>
        <dsp:cNvPr id="0" name=""/>
        <dsp:cNvSpPr/>
      </dsp:nvSpPr>
      <dsp:spPr>
        <a:xfrm>
          <a:off x="2555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Limitations </a:t>
          </a:r>
        </a:p>
      </dsp:txBody>
      <dsp:txXfrm>
        <a:off x="2555193" y="4190712"/>
        <a:ext cx="1800000" cy="720000"/>
      </dsp:txXfrm>
    </dsp:sp>
    <dsp:sp modelId="{8E9ED91B-EE44-410D-9045-5549D6F2CB74}">
      <dsp:nvSpPr>
        <dsp:cNvPr id="0" name=""/>
        <dsp:cNvSpPr/>
      </dsp:nvSpPr>
      <dsp:spPr>
        <a:xfrm>
          <a:off x="5021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98392-7B47-42A4-8125-8ED1FF5CD39F}">
      <dsp:nvSpPr>
        <dsp:cNvPr id="0" name=""/>
        <dsp:cNvSpPr/>
      </dsp:nvSpPr>
      <dsp:spPr>
        <a:xfrm>
          <a:off x="52551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4812A-6ACC-4C52-A4AE-0E5C425AFAD1}">
      <dsp:nvSpPr>
        <dsp:cNvPr id="0" name=""/>
        <dsp:cNvSpPr/>
      </dsp:nvSpPr>
      <dsp:spPr>
        <a:xfrm>
          <a:off x="4670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Further Work</a:t>
          </a:r>
        </a:p>
      </dsp:txBody>
      <dsp:txXfrm>
        <a:off x="4670193" y="419071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1380C-935E-40A4-A5D1-2F6C23F3BDD7}">
      <dsp:nvSpPr>
        <dsp:cNvPr id="0" name=""/>
        <dsp:cNvSpPr/>
      </dsp:nvSpPr>
      <dsp:spPr>
        <a:xfrm>
          <a:off x="616949" y="649580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DF43D-9739-4222-B582-DB8AA9187902}">
      <dsp:nvSpPr>
        <dsp:cNvPr id="0" name=""/>
        <dsp:cNvSpPr/>
      </dsp:nvSpPr>
      <dsp:spPr>
        <a:xfrm>
          <a:off x="1004512" y="1037143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D8938-3329-4E17-8979-82AEB649C5A5}">
      <dsp:nvSpPr>
        <dsp:cNvPr id="0" name=""/>
        <dsp:cNvSpPr/>
      </dsp:nvSpPr>
      <dsp:spPr>
        <a:xfrm>
          <a:off x="35606" y="2903101"/>
          <a:ext cx="2981250" cy="156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Depending temperature and weather situation, Capital Bikeshare should consider refine station performance </a:t>
          </a:r>
        </a:p>
      </dsp:txBody>
      <dsp:txXfrm>
        <a:off x="35606" y="2903101"/>
        <a:ext cx="2981250" cy="1567957"/>
      </dsp:txXfrm>
    </dsp:sp>
    <dsp:sp modelId="{D4719401-563E-4F72-B371-043C7BD02CBD}">
      <dsp:nvSpPr>
        <dsp:cNvPr id="0" name=""/>
        <dsp:cNvSpPr/>
      </dsp:nvSpPr>
      <dsp:spPr>
        <a:xfrm>
          <a:off x="4119918" y="647221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48AE2-13E3-46AE-A8D8-1469DD6CB3B3}">
      <dsp:nvSpPr>
        <dsp:cNvPr id="0" name=""/>
        <dsp:cNvSpPr/>
      </dsp:nvSpPr>
      <dsp:spPr>
        <a:xfrm>
          <a:off x="4507481" y="10347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7F67D-5B88-4509-BEB7-0062B2D7D78D}">
      <dsp:nvSpPr>
        <dsp:cNvPr id="0" name=""/>
        <dsp:cNvSpPr/>
      </dsp:nvSpPr>
      <dsp:spPr>
        <a:xfrm>
          <a:off x="3538574" y="2896025"/>
          <a:ext cx="2981250" cy="1577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Marketing  strategies to convert casual riders to registered riders</a:t>
          </a:r>
        </a:p>
      </dsp:txBody>
      <dsp:txXfrm>
        <a:off x="3538574" y="2896025"/>
        <a:ext cx="2981250" cy="1577392"/>
      </dsp:txXfrm>
    </dsp:sp>
    <dsp:sp modelId="{358295C4-C5B6-48C3-AD77-EAF10B25C4A6}">
      <dsp:nvSpPr>
        <dsp:cNvPr id="0" name=""/>
        <dsp:cNvSpPr/>
      </dsp:nvSpPr>
      <dsp:spPr>
        <a:xfrm>
          <a:off x="7622887" y="656666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66BD9-F425-4B26-839B-28C8CCB2C521}">
      <dsp:nvSpPr>
        <dsp:cNvPr id="0" name=""/>
        <dsp:cNvSpPr/>
      </dsp:nvSpPr>
      <dsp:spPr>
        <a:xfrm>
          <a:off x="8010450" y="1044229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61D3-4754-4B30-A528-8D10E453B2AF}">
      <dsp:nvSpPr>
        <dsp:cNvPr id="0" name=""/>
        <dsp:cNvSpPr/>
      </dsp:nvSpPr>
      <dsp:spPr>
        <a:xfrm>
          <a:off x="7041543" y="2924360"/>
          <a:ext cx="2981250" cy="1539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Encouraging to nonmotorized transportation advocates </a:t>
          </a:r>
        </a:p>
      </dsp:txBody>
      <dsp:txXfrm>
        <a:off x="7041543" y="2924360"/>
        <a:ext cx="2981250" cy="1539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04701-E73F-46AF-9035-93E3FAC4E282}">
      <dsp:nvSpPr>
        <dsp:cNvPr id="0" name=""/>
        <dsp:cNvSpPr/>
      </dsp:nvSpPr>
      <dsp:spPr>
        <a:xfrm>
          <a:off x="5925" y="733413"/>
          <a:ext cx="3470241" cy="4082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F88F2-CD25-4B4F-9364-9894805B4587}">
      <dsp:nvSpPr>
        <dsp:cNvPr id="0" name=""/>
        <dsp:cNvSpPr/>
      </dsp:nvSpPr>
      <dsp:spPr>
        <a:xfrm>
          <a:off x="5925" y="886740"/>
          <a:ext cx="254936" cy="254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B55F1-415B-4F1C-BEE0-32D4BCDD8DF0}">
      <dsp:nvSpPr>
        <dsp:cNvPr id="0" name=""/>
        <dsp:cNvSpPr/>
      </dsp:nvSpPr>
      <dsp:spPr>
        <a:xfrm>
          <a:off x="5925" y="0"/>
          <a:ext cx="3470241" cy="73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Biased models</a:t>
          </a:r>
        </a:p>
      </dsp:txBody>
      <dsp:txXfrm>
        <a:off x="5925" y="0"/>
        <a:ext cx="3470241" cy="733413"/>
      </dsp:txXfrm>
    </dsp:sp>
    <dsp:sp modelId="{206D191A-14C9-41FC-A35C-E186914AA5AF}">
      <dsp:nvSpPr>
        <dsp:cNvPr id="0" name=""/>
        <dsp:cNvSpPr/>
      </dsp:nvSpPr>
      <dsp:spPr>
        <a:xfrm>
          <a:off x="5925" y="1480989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4425F-36D1-4B9D-A4A3-E9C43CA5DD27}">
      <dsp:nvSpPr>
        <dsp:cNvPr id="0" name=""/>
        <dsp:cNvSpPr/>
      </dsp:nvSpPr>
      <dsp:spPr>
        <a:xfrm>
          <a:off x="248842" y="1311333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</a:rPr>
            <a:t>Western vs Eastern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</a:rPr>
            <a:t> bike share culture</a:t>
          </a:r>
        </a:p>
      </dsp:txBody>
      <dsp:txXfrm>
        <a:off x="248842" y="1311333"/>
        <a:ext cx="3227324" cy="594242"/>
      </dsp:txXfrm>
    </dsp:sp>
    <dsp:sp modelId="{04380F2F-63A0-4426-8731-414AB4FD2E24}">
      <dsp:nvSpPr>
        <dsp:cNvPr id="0" name=""/>
        <dsp:cNvSpPr/>
      </dsp:nvSpPr>
      <dsp:spPr>
        <a:xfrm>
          <a:off x="5925" y="2075232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306360"/>
              <a:satOff val="2915"/>
              <a:lumOff val="-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329DA-48BE-4F88-9FD5-ECD6EB2AEE6E}">
      <dsp:nvSpPr>
        <dsp:cNvPr id="0" name=""/>
        <dsp:cNvSpPr/>
      </dsp:nvSpPr>
      <dsp:spPr>
        <a:xfrm>
          <a:off x="248842" y="1905576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</a:rPr>
            <a:t>Outdated dataset: 2011-2012 </a:t>
          </a:r>
        </a:p>
      </dsp:txBody>
      <dsp:txXfrm>
        <a:off x="248842" y="1905576"/>
        <a:ext cx="3227324" cy="594242"/>
      </dsp:txXfrm>
    </dsp:sp>
    <dsp:sp modelId="{9E4FBAAC-2C6A-4BF1-AF17-8139A2C0E2F2}">
      <dsp:nvSpPr>
        <dsp:cNvPr id="0" name=""/>
        <dsp:cNvSpPr/>
      </dsp:nvSpPr>
      <dsp:spPr>
        <a:xfrm>
          <a:off x="3649679" y="733413"/>
          <a:ext cx="3470241" cy="408263"/>
        </a:xfrm>
        <a:prstGeom prst="rect">
          <a:avLst/>
        </a:prstGeom>
        <a:solidFill>
          <a:schemeClr val="accent4">
            <a:hueOff val="1072260"/>
            <a:satOff val="10204"/>
            <a:lumOff val="-196"/>
            <a:alphaOff val="0"/>
          </a:schemeClr>
        </a:solidFill>
        <a:ln w="15875" cap="flat" cmpd="sng" algn="ctr">
          <a:solidFill>
            <a:schemeClr val="accent4">
              <a:hueOff val="1072260"/>
              <a:satOff val="10204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8A2C1-94F8-441D-AF99-78F6DEECB19B}">
      <dsp:nvSpPr>
        <dsp:cNvPr id="0" name=""/>
        <dsp:cNvSpPr/>
      </dsp:nvSpPr>
      <dsp:spPr>
        <a:xfrm>
          <a:off x="3649679" y="886740"/>
          <a:ext cx="254936" cy="254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072260"/>
              <a:satOff val="10204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6E1EF-9F58-4A89-9F0C-A800E049F46F}">
      <dsp:nvSpPr>
        <dsp:cNvPr id="0" name=""/>
        <dsp:cNvSpPr/>
      </dsp:nvSpPr>
      <dsp:spPr>
        <a:xfrm>
          <a:off x="3649679" y="0"/>
          <a:ext cx="3470241" cy="73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Environmental factors</a:t>
          </a:r>
        </a:p>
      </dsp:txBody>
      <dsp:txXfrm>
        <a:off x="3649679" y="0"/>
        <a:ext cx="3470241" cy="733413"/>
      </dsp:txXfrm>
    </dsp:sp>
    <dsp:sp modelId="{01395FA7-5CD4-4576-9B3C-D87E1AB84906}">
      <dsp:nvSpPr>
        <dsp:cNvPr id="0" name=""/>
        <dsp:cNvSpPr/>
      </dsp:nvSpPr>
      <dsp:spPr>
        <a:xfrm>
          <a:off x="3649679" y="1480989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612720"/>
              <a:satOff val="5831"/>
              <a:lumOff val="-1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B7CA1-EF1D-487D-9F0A-BA546EAFBFE3}">
      <dsp:nvSpPr>
        <dsp:cNvPr id="0" name=""/>
        <dsp:cNvSpPr/>
      </dsp:nvSpPr>
      <dsp:spPr>
        <a:xfrm>
          <a:off x="3892595" y="1311333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j-lt"/>
            </a:rPr>
            <a:t>impacted by demographic and population</a:t>
          </a:r>
        </a:p>
      </dsp:txBody>
      <dsp:txXfrm>
        <a:off x="3892595" y="1311333"/>
        <a:ext cx="3227324" cy="594242"/>
      </dsp:txXfrm>
    </dsp:sp>
    <dsp:sp modelId="{316884B5-E9FC-412B-9A18-52873AD050D8}">
      <dsp:nvSpPr>
        <dsp:cNvPr id="0" name=""/>
        <dsp:cNvSpPr/>
      </dsp:nvSpPr>
      <dsp:spPr>
        <a:xfrm>
          <a:off x="3649679" y="2075232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919080"/>
              <a:satOff val="8746"/>
              <a:lumOff val="-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F0E09-DEA9-48D4-81BF-53AE73E27654}">
      <dsp:nvSpPr>
        <dsp:cNvPr id="0" name=""/>
        <dsp:cNvSpPr/>
      </dsp:nvSpPr>
      <dsp:spPr>
        <a:xfrm>
          <a:off x="3892595" y="1905576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j-lt"/>
            </a:rPr>
            <a:t>climate change and extreme weather events</a:t>
          </a:r>
        </a:p>
      </dsp:txBody>
      <dsp:txXfrm>
        <a:off x="3892595" y="1905576"/>
        <a:ext cx="3227324" cy="594242"/>
      </dsp:txXfrm>
    </dsp:sp>
    <dsp:sp modelId="{CE413E93-B328-4D75-9798-12A4B6FE3C15}">
      <dsp:nvSpPr>
        <dsp:cNvPr id="0" name=""/>
        <dsp:cNvSpPr/>
      </dsp:nvSpPr>
      <dsp:spPr>
        <a:xfrm>
          <a:off x="3649679" y="2669475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225440"/>
              <a:satOff val="11662"/>
              <a:lumOff val="-2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43093-4296-46C6-80F3-9BB11A96D13F}">
      <dsp:nvSpPr>
        <dsp:cNvPr id="0" name=""/>
        <dsp:cNvSpPr/>
      </dsp:nvSpPr>
      <dsp:spPr>
        <a:xfrm>
          <a:off x="3892595" y="2499819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j-lt"/>
            </a:rPr>
            <a:t>joint prediction with other transportations</a:t>
          </a:r>
        </a:p>
      </dsp:txBody>
      <dsp:txXfrm>
        <a:off x="3892595" y="2499819"/>
        <a:ext cx="3227324" cy="594242"/>
      </dsp:txXfrm>
    </dsp:sp>
    <dsp:sp modelId="{4DA39BD7-E5B6-458E-8351-1FD8456F09DF}">
      <dsp:nvSpPr>
        <dsp:cNvPr id="0" name=""/>
        <dsp:cNvSpPr/>
      </dsp:nvSpPr>
      <dsp:spPr>
        <a:xfrm>
          <a:off x="7293433" y="733413"/>
          <a:ext cx="3470241" cy="408263"/>
        </a:xfrm>
        <a:prstGeom prst="rect">
          <a:avLst/>
        </a:prstGeom>
        <a:solidFill>
          <a:schemeClr val="accent4">
            <a:hueOff val="2144520"/>
            <a:satOff val="20408"/>
            <a:lumOff val="-391"/>
            <a:alphaOff val="0"/>
          </a:schemeClr>
        </a:solidFill>
        <a:ln w="15875" cap="flat" cmpd="sng" algn="ctr">
          <a:solidFill>
            <a:schemeClr val="accent4">
              <a:hueOff val="2144520"/>
              <a:satOff val="20408"/>
              <a:lumOff val="-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3E42D-201C-4059-B70F-091505A6BD49}">
      <dsp:nvSpPr>
        <dsp:cNvPr id="0" name=""/>
        <dsp:cNvSpPr/>
      </dsp:nvSpPr>
      <dsp:spPr>
        <a:xfrm>
          <a:off x="7293433" y="886740"/>
          <a:ext cx="254936" cy="254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2144520"/>
              <a:satOff val="20408"/>
              <a:lumOff val="-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AE0F6-7E30-4C2B-AAB5-37782FC8F6CE}">
      <dsp:nvSpPr>
        <dsp:cNvPr id="0" name=""/>
        <dsp:cNvSpPr/>
      </dsp:nvSpPr>
      <dsp:spPr>
        <a:xfrm>
          <a:off x="7293433" y="0"/>
          <a:ext cx="3470241" cy="73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j-lt"/>
            </a:rPr>
            <a:t>Hidden problems </a:t>
          </a:r>
        </a:p>
      </dsp:txBody>
      <dsp:txXfrm>
        <a:off x="7293433" y="0"/>
        <a:ext cx="3470241" cy="733413"/>
      </dsp:txXfrm>
    </dsp:sp>
    <dsp:sp modelId="{B7D05283-9D6A-4A6A-A6D9-559F7797F5CE}">
      <dsp:nvSpPr>
        <dsp:cNvPr id="0" name=""/>
        <dsp:cNvSpPr/>
      </dsp:nvSpPr>
      <dsp:spPr>
        <a:xfrm>
          <a:off x="7293433" y="1480989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531800"/>
              <a:satOff val="14577"/>
              <a:lumOff val="-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78364-8939-45CA-BDE2-AEEDF561B199}">
      <dsp:nvSpPr>
        <dsp:cNvPr id="0" name=""/>
        <dsp:cNvSpPr/>
      </dsp:nvSpPr>
      <dsp:spPr>
        <a:xfrm>
          <a:off x="7536349" y="1311333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j-lt"/>
            </a:rPr>
            <a:t>Gas price</a:t>
          </a:r>
        </a:p>
      </dsp:txBody>
      <dsp:txXfrm>
        <a:off x="7536349" y="1311333"/>
        <a:ext cx="3227324" cy="594242"/>
      </dsp:txXfrm>
    </dsp:sp>
    <dsp:sp modelId="{716E565B-37EC-4C79-9E73-B23FF0657C56}">
      <dsp:nvSpPr>
        <dsp:cNvPr id="0" name=""/>
        <dsp:cNvSpPr/>
      </dsp:nvSpPr>
      <dsp:spPr>
        <a:xfrm>
          <a:off x="7293433" y="2075232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838160"/>
              <a:satOff val="17493"/>
              <a:lumOff val="-3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17471-1D67-4E98-B2AC-EDAA4E1A8375}">
      <dsp:nvSpPr>
        <dsp:cNvPr id="0" name=""/>
        <dsp:cNvSpPr/>
      </dsp:nvSpPr>
      <dsp:spPr>
        <a:xfrm>
          <a:off x="7536349" y="1905576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j-lt"/>
            </a:rPr>
            <a:t>Price of bike sharing</a:t>
          </a:r>
        </a:p>
      </dsp:txBody>
      <dsp:txXfrm>
        <a:off x="7536349" y="1905576"/>
        <a:ext cx="3227324" cy="594242"/>
      </dsp:txXfrm>
    </dsp:sp>
    <dsp:sp modelId="{F8403BD9-BC2A-46A8-BD77-609C2DBC7D67}">
      <dsp:nvSpPr>
        <dsp:cNvPr id="0" name=""/>
        <dsp:cNvSpPr/>
      </dsp:nvSpPr>
      <dsp:spPr>
        <a:xfrm>
          <a:off x="7293433" y="2669475"/>
          <a:ext cx="254930" cy="254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2144520"/>
              <a:satOff val="20408"/>
              <a:lumOff val="-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2160-A55A-4641-8B1E-4FFCD4ACBE61}">
      <dsp:nvSpPr>
        <dsp:cNvPr id="0" name=""/>
        <dsp:cNvSpPr/>
      </dsp:nvSpPr>
      <dsp:spPr>
        <a:xfrm>
          <a:off x="7536349" y="2499819"/>
          <a:ext cx="3227324" cy="59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Wealth fitness </a:t>
          </a:r>
        </a:p>
      </dsp:txBody>
      <dsp:txXfrm>
        <a:off x="7536349" y="2499819"/>
        <a:ext cx="3227324" cy="594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9" name="Rectangle 107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ere do Capital Bikeshare users stop and see the sights? - Mobility Lab">
            <a:extLst>
              <a:ext uri="{FF2B5EF4-FFF2-40B4-BE49-F238E27FC236}">
                <a16:creationId xmlns:a16="http://schemas.microsoft.com/office/drawing/2014/main" id="{F10A9006-6B05-61B0-07AC-F50599065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1" name="Rectangle 108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Aft>
                <a:spcPts val="0"/>
              </a:spcAft>
            </a:pPr>
            <a:r>
              <a:rPr lang="en-US" sz="2600" b="1" dirty="0">
                <a:solidFill>
                  <a:schemeClr val="tx1"/>
                </a:solidFill>
                <a:effectLst/>
              </a:rPr>
              <a:t>BIKE SHARE SYSTEM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 vert="horz" lIns="0" tIns="45720" rIns="0" bIns="4572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BUSINESS ANALYTICS CAPSTONE PROJECT</a:t>
            </a:r>
          </a:p>
          <a:p>
            <a:pPr algn="ctr">
              <a:lnSpc>
                <a:spcPct val="100000"/>
              </a:lnSpc>
            </a:pPr>
            <a:r>
              <a:rPr lang="en-US" sz="1600" dirty="0"/>
              <a:t>By Thanh </a:t>
            </a:r>
            <a:r>
              <a:rPr lang="en-US" sz="1600" dirty="0" err="1"/>
              <a:t>tu</a:t>
            </a:r>
            <a:r>
              <a:rPr lang="en-US" sz="1600" dirty="0"/>
              <a:t> Nguyen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50F5F19-3577-10E3-D96C-2CF1DE59A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52" b="39760"/>
          <a:stretch/>
        </p:blipFill>
        <p:spPr>
          <a:xfrm>
            <a:off x="9550400" y="5448"/>
            <a:ext cx="2641600" cy="884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E34A5-88BA-B501-40D7-71BFC461E73E}"/>
              </a:ext>
            </a:extLst>
          </p:cNvPr>
          <p:cNvSpPr txBox="1"/>
          <p:nvPr/>
        </p:nvSpPr>
        <p:spPr>
          <a:xfrm>
            <a:off x="8220862" y="5259626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/>
              <a:t>August 17, 2022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A84C2-FB7F-48A6-1B13-59190732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713897"/>
            <a:ext cx="10909073" cy="9579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 of casual and registered riders by weather situation</a:t>
            </a:r>
          </a:p>
        </p:txBody>
      </p:sp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Partly Cloudy Clipart Clip Art Transparent Png - Partly Cloudy Clipart, Png  Download - kindpng">
            <a:extLst>
              <a:ext uri="{FF2B5EF4-FFF2-40B4-BE49-F238E27FC236}">
                <a16:creationId xmlns:a16="http://schemas.microsoft.com/office/drawing/2014/main" id="{F4F2C59B-AF6E-CFB5-FE6D-09EC0CD5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70" y="627847"/>
            <a:ext cx="2604740" cy="22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oud Fog icon PNG and SVG Vector Free Download">
            <a:extLst>
              <a:ext uri="{FF2B5EF4-FFF2-40B4-BE49-F238E27FC236}">
                <a16:creationId xmlns:a16="http://schemas.microsoft.com/office/drawing/2014/main" id="{578B2A43-759B-DAB3-0F98-F875936F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657886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C3CF71-51B6-E0D6-8368-E7D214BF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67252"/>
              </p:ext>
            </p:extLst>
          </p:nvPr>
        </p:nvGraphicFramePr>
        <p:xfrm>
          <a:off x="1024270" y="3230168"/>
          <a:ext cx="2604740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85494">
                  <a:extLst>
                    <a:ext uri="{9D8B030D-6E8A-4147-A177-3AD203B41FA5}">
                      <a16:colId xmlns:a16="http://schemas.microsoft.com/office/drawing/2014/main" val="1542448498"/>
                    </a:ext>
                  </a:extLst>
                </a:gridCol>
                <a:gridCol w="1019246">
                  <a:extLst>
                    <a:ext uri="{9D8B030D-6E8A-4147-A177-3AD203B41FA5}">
                      <a16:colId xmlns:a16="http://schemas.microsoft.com/office/drawing/2014/main" val="112843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1,780,000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255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B7B293-AE4C-5B67-635A-0E7382A4E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61321"/>
              </p:ext>
            </p:extLst>
          </p:nvPr>
        </p:nvGraphicFramePr>
        <p:xfrm>
          <a:off x="5145372" y="3223157"/>
          <a:ext cx="2850547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35116">
                  <a:extLst>
                    <a:ext uri="{9D8B030D-6E8A-4147-A177-3AD203B41FA5}">
                      <a16:colId xmlns:a16="http://schemas.microsoft.com/office/drawing/2014/main" val="1542448498"/>
                    </a:ext>
                  </a:extLst>
                </a:gridCol>
                <a:gridCol w="1115431">
                  <a:extLst>
                    <a:ext uri="{9D8B030D-6E8A-4147-A177-3AD203B41FA5}">
                      <a16:colId xmlns:a16="http://schemas.microsoft.com/office/drawing/2014/main" val="112843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2550"/>
                  </a:ext>
                </a:extLst>
              </a:tr>
            </a:tbl>
          </a:graphicData>
        </a:graphic>
      </p:graphicFrame>
      <p:pic>
        <p:nvPicPr>
          <p:cNvPr id="2054" name="Picture 6" descr="Light snow, weather Icon in iOS7 Minimal Icons">
            <a:extLst>
              <a:ext uri="{FF2B5EF4-FFF2-40B4-BE49-F238E27FC236}">
                <a16:creationId xmlns:a16="http://schemas.microsoft.com/office/drawing/2014/main" id="{D2E6CF2D-E8BF-AAD3-132C-C16853B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947" y="592974"/>
            <a:ext cx="2314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9ED18BE-3991-6326-85A6-934F3CF04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19194"/>
              </p:ext>
            </p:extLst>
          </p:nvPr>
        </p:nvGraphicFramePr>
        <p:xfrm>
          <a:off x="9061634" y="3211233"/>
          <a:ext cx="2652888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4802">
                  <a:extLst>
                    <a:ext uri="{9D8B030D-6E8A-4147-A177-3AD203B41FA5}">
                      <a16:colId xmlns:a16="http://schemas.microsoft.com/office/drawing/2014/main" val="1542448498"/>
                    </a:ext>
                  </a:extLst>
                </a:gridCol>
                <a:gridCol w="1038086">
                  <a:extLst>
                    <a:ext uri="{9D8B030D-6E8A-4147-A177-3AD203B41FA5}">
                      <a16:colId xmlns:a16="http://schemas.microsoft.com/office/drawing/2014/main" val="112843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2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14595-30DE-0A78-D0B1-1D352739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59" y="236306"/>
            <a:ext cx="9549384" cy="402581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90554-E24D-4EBC-4138-DF09295A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Count of casual and registered riders by weekday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1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F9C-4AB4-AC89-7BB9-A35BBF1B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B0E753-ACE4-DD2E-0890-97A0C9505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073155"/>
              </p:ext>
            </p:extLst>
          </p:nvPr>
        </p:nvGraphicFramePr>
        <p:xfrm>
          <a:off x="792480" y="3739434"/>
          <a:ext cx="2499360" cy="52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6324">
                  <a:extLst>
                    <a:ext uri="{9D8B030D-6E8A-4147-A177-3AD203B41FA5}">
                      <a16:colId xmlns:a16="http://schemas.microsoft.com/office/drawing/2014/main" val="750479095"/>
                    </a:ext>
                  </a:extLst>
                </a:gridCol>
                <a:gridCol w="1253036">
                  <a:extLst>
                    <a:ext uri="{9D8B030D-6E8A-4147-A177-3AD203B41FA5}">
                      <a16:colId xmlns:a16="http://schemas.microsoft.com/office/drawing/2014/main" val="21535108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410726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60622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592896"/>
                  </a:ext>
                </a:extLst>
              </a:tr>
            </a:tbl>
          </a:graphicData>
        </a:graphic>
      </p:graphicFrame>
      <p:pic>
        <p:nvPicPr>
          <p:cNvPr id="2050" name="Picture 2" descr="Four Season Icon Images – Browse 33,452 Stock Photos, Vectors, and Video |  Adobe Stock">
            <a:extLst>
              <a:ext uri="{FF2B5EF4-FFF2-40B4-BE49-F238E27FC236}">
                <a16:creationId xmlns:a16="http://schemas.microsoft.com/office/drawing/2014/main" id="{82B538F1-3F00-CDB4-42C6-FA87F787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286603"/>
            <a:ext cx="10830560" cy="34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1FA798E-9EAE-F115-E7EA-57FC8DF503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422682"/>
              </p:ext>
            </p:extLst>
          </p:nvPr>
        </p:nvGraphicFramePr>
        <p:xfrm>
          <a:off x="3383280" y="3739434"/>
          <a:ext cx="2499360" cy="52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6324">
                  <a:extLst>
                    <a:ext uri="{9D8B030D-6E8A-4147-A177-3AD203B41FA5}">
                      <a16:colId xmlns:a16="http://schemas.microsoft.com/office/drawing/2014/main" val="750479095"/>
                    </a:ext>
                  </a:extLst>
                </a:gridCol>
                <a:gridCol w="1253036">
                  <a:extLst>
                    <a:ext uri="{9D8B030D-6E8A-4147-A177-3AD203B41FA5}">
                      <a16:colId xmlns:a16="http://schemas.microsoft.com/office/drawing/2014/main" val="21535108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715067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203522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59289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638474C8-F788-77F0-0061-5654687AC0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518542"/>
              </p:ext>
            </p:extLst>
          </p:nvPr>
        </p:nvGraphicFramePr>
        <p:xfrm>
          <a:off x="5902960" y="3735634"/>
          <a:ext cx="2499360" cy="52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6324">
                  <a:extLst>
                    <a:ext uri="{9D8B030D-6E8A-4147-A177-3AD203B41FA5}">
                      <a16:colId xmlns:a16="http://schemas.microsoft.com/office/drawing/2014/main" val="750479095"/>
                    </a:ext>
                  </a:extLst>
                </a:gridCol>
                <a:gridCol w="1253036">
                  <a:extLst>
                    <a:ext uri="{9D8B030D-6E8A-4147-A177-3AD203B41FA5}">
                      <a16:colId xmlns:a16="http://schemas.microsoft.com/office/drawing/2014/main" val="21535108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835038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226091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59289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28B4B5E-8011-21AF-C47B-DC242EBF51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490272"/>
              </p:ext>
            </p:extLst>
          </p:nvPr>
        </p:nvGraphicFramePr>
        <p:xfrm>
          <a:off x="8594634" y="3742548"/>
          <a:ext cx="2499360" cy="52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6324">
                  <a:extLst>
                    <a:ext uri="{9D8B030D-6E8A-4147-A177-3AD203B41FA5}">
                      <a16:colId xmlns:a16="http://schemas.microsoft.com/office/drawing/2014/main" val="750479095"/>
                    </a:ext>
                  </a:extLst>
                </a:gridCol>
                <a:gridCol w="1253036">
                  <a:extLst>
                    <a:ext uri="{9D8B030D-6E8A-4147-A177-3AD203B41FA5}">
                      <a16:colId xmlns:a16="http://schemas.microsoft.com/office/drawing/2014/main" val="215351080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711831</a:t>
                      </a:r>
                    </a:p>
                  </a:txBody>
                  <a:tcPr marL="6350" marR="6350" marT="635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129782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59289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D32D976-6942-25BB-AE4F-2C159A5F128A}"/>
              </a:ext>
            </a:extLst>
          </p:cNvPr>
          <p:cNvSpPr txBox="1"/>
          <p:nvPr/>
        </p:nvSpPr>
        <p:spPr>
          <a:xfrm>
            <a:off x="218440" y="5115878"/>
            <a:ext cx="12085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Count of casual and registered riders by season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F2EB3B-490C-7744-5303-7A15A838B215}"/>
              </a:ext>
            </a:extLst>
          </p:cNvPr>
          <p:cNvCxnSpPr>
            <a:cxnSpLocks/>
          </p:cNvCxnSpPr>
          <p:nvPr/>
        </p:nvCxnSpPr>
        <p:spPr>
          <a:xfrm>
            <a:off x="3200400" y="477520"/>
            <a:ext cx="20320" cy="4638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BAC70-47D7-8842-88EC-FC9AD394E2B9}"/>
              </a:ext>
            </a:extLst>
          </p:cNvPr>
          <p:cNvCxnSpPr>
            <a:cxnSpLocks/>
          </p:cNvCxnSpPr>
          <p:nvPr/>
        </p:nvCxnSpPr>
        <p:spPr>
          <a:xfrm>
            <a:off x="11256554" y="585262"/>
            <a:ext cx="20320" cy="4638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BC1705-A69C-01F5-79F6-3389728B45AD}"/>
              </a:ext>
            </a:extLst>
          </p:cNvPr>
          <p:cNvCxnSpPr>
            <a:cxnSpLocks/>
          </p:cNvCxnSpPr>
          <p:nvPr/>
        </p:nvCxnSpPr>
        <p:spPr>
          <a:xfrm>
            <a:off x="5801360" y="528320"/>
            <a:ext cx="20320" cy="4638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7665EC-820E-AB1F-DB5E-8F98665FF488}"/>
              </a:ext>
            </a:extLst>
          </p:cNvPr>
          <p:cNvCxnSpPr>
            <a:cxnSpLocks/>
          </p:cNvCxnSpPr>
          <p:nvPr/>
        </p:nvCxnSpPr>
        <p:spPr>
          <a:xfrm>
            <a:off x="8473440" y="520283"/>
            <a:ext cx="20320" cy="4638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" name="Straight Connector 6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6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4328A-7693-EB4A-86BA-E66A544E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49" y="5442897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 of casual and registered riders by temperature</a:t>
            </a:r>
          </a:p>
        </p:txBody>
      </p:sp>
      <p:cxnSp>
        <p:nvCxnSpPr>
          <p:cNvPr id="74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8ADE7-0E82-AA9C-B92E-7846CF54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FB1C-4FFA-89D1-C730-A3300AA7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597965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Modeling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D5D4-B2EA-A599-2762-93EB1C3C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Polynomial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u="sng" dirty="0"/>
              <a:t>Random Forest</a:t>
            </a:r>
          </a:p>
        </p:txBody>
      </p:sp>
      <p:pic>
        <p:nvPicPr>
          <p:cNvPr id="5" name="Picture 4" descr="Yellow paper folded as graph">
            <a:extLst>
              <a:ext uri="{FF2B5EF4-FFF2-40B4-BE49-F238E27FC236}">
                <a16:creationId xmlns:a16="http://schemas.microsoft.com/office/drawing/2014/main" id="{66178962-7A49-64DE-C630-81705B66C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9" r="968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E74AA-2412-E8A3-F766-F518F009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812592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 findings of ‘count’</a:t>
            </a:r>
          </a:p>
        </p:txBody>
      </p:sp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6D472-CEB7-5332-C506-AEA301C2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863" y="751008"/>
            <a:ext cx="11760400" cy="37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DA7A-82AA-EE39-08A8-90B6B96A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 findings of ‘casual’</a:t>
            </a:r>
          </a:p>
        </p:txBody>
      </p:sp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85A83-95A1-0D78-A105-A678B932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0" y="499395"/>
            <a:ext cx="10924002" cy="39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DA7A-82AA-EE39-08A8-90B6B96A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 findings of ‘registered’</a:t>
            </a:r>
          </a:p>
        </p:txBody>
      </p:sp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9CA69-088D-51EA-039D-0481E19B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6" y="499395"/>
            <a:ext cx="10458640" cy="3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60953-711F-BFE6-766F-F82F7A68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210" y="4582883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feature with </a:t>
            </a:r>
            <a:r>
              <a:rPr lang="en-US" sz="5100" dirty="0">
                <a:solidFill>
                  <a:srgbClr val="7030A0"/>
                </a:solidFill>
              </a:rPr>
              <a:t>‘</a:t>
            </a:r>
            <a:r>
              <a:rPr lang="en-US" sz="5100" b="1" dirty="0">
                <a:solidFill>
                  <a:srgbClr val="7030A0"/>
                </a:solidFill>
              </a:rPr>
              <a:t>count</a:t>
            </a:r>
            <a:r>
              <a:rPr lang="en-US" sz="5100" dirty="0">
                <a:solidFill>
                  <a:srgbClr val="7030A0"/>
                </a:solidFill>
              </a:rPr>
              <a:t>’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88336-4213-F83F-374A-3D98032D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2" y="533081"/>
            <a:ext cx="10397378" cy="42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453E5-AB38-E28C-874B-9CEB2889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86" y="4789038"/>
            <a:ext cx="10909073" cy="957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features with </a:t>
            </a:r>
            <a:r>
              <a:rPr lang="en-US" sz="6000" dirty="0">
                <a:solidFill>
                  <a:srgbClr val="FFC000"/>
                </a:solidFill>
              </a:rPr>
              <a:t>‘</a:t>
            </a:r>
            <a:r>
              <a:rPr lang="en-US" sz="6000" b="1" dirty="0">
                <a:solidFill>
                  <a:srgbClr val="FFC000"/>
                </a:solidFill>
              </a:rPr>
              <a:t>casual</a:t>
            </a:r>
            <a:r>
              <a:rPr lang="en-US" sz="6000" dirty="0">
                <a:solidFill>
                  <a:srgbClr val="FFC000"/>
                </a:solidFill>
              </a:rPr>
              <a:t>’</a:t>
            </a:r>
          </a:p>
        </p:txBody>
      </p:sp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9D493-83E4-36BD-093C-181A79C5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428606"/>
            <a:ext cx="10265229" cy="45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194C3-2C92-7425-C732-AFD843C3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3690DBC-3F20-3847-CE0D-7B46DF855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559924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7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141E-DDE0-7435-468A-04F8C38AC080}"/>
              </a:ext>
            </a:extLst>
          </p:cNvPr>
          <p:cNvSpPr txBox="1"/>
          <p:nvPr/>
        </p:nvSpPr>
        <p:spPr>
          <a:xfrm>
            <a:off x="641463" y="4785316"/>
            <a:ext cx="10909073" cy="95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Important features with </a:t>
            </a:r>
            <a:r>
              <a:rPr lang="en-US" sz="6000" b="1" spc="-5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‘registered</a:t>
            </a:r>
            <a:r>
              <a:rPr lang="en-US" sz="6000" spc="-5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’</a:t>
            </a:r>
          </a:p>
        </p:txBody>
      </p:sp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109D0-6EFF-3EA3-EA57-59E28892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30" y="365211"/>
            <a:ext cx="10682306" cy="45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AD932-93D1-B1D3-6BEF-A7A9730B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Recommendation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A4B7B71-FDD2-5900-8CEF-D2C36C248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547421"/>
              </p:ext>
            </p:extLst>
          </p:nvPr>
        </p:nvGraphicFramePr>
        <p:xfrm>
          <a:off x="1096963" y="1280160"/>
          <a:ext cx="100584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8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CDABE-71C2-8A2F-BDAA-F00DF335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2771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Limitations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F0CC60-1994-3261-9A2A-7E7BDB6E2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548378"/>
              </p:ext>
            </p:extLst>
          </p:nvPr>
        </p:nvGraphicFramePr>
        <p:xfrm>
          <a:off x="762000" y="2111587"/>
          <a:ext cx="10769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8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4036-3373-21E1-B296-66E98503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6943-DA84-B237-9103-4E9611668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Investigate the geographical information of bike rental docking station locations, or locations of daily vehicle accidents reported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Focus on impact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on the changing nature of public transportation systems in urban areas after the pandemic 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5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09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05" name="Straight Connector 309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6" name="Rectangle 30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ain LEED credits by encouraging a bike share system">
            <a:extLst>
              <a:ext uri="{FF2B5EF4-FFF2-40B4-BE49-F238E27FC236}">
                <a16:creationId xmlns:a16="http://schemas.microsoft.com/office/drawing/2014/main" id="{8FA6933C-F617-FCAE-E17D-E4D19EF75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7" name="Rectangle 3097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9FC34-C517-B94B-62EA-3EB0AC72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Q&amp;A</a:t>
            </a:r>
          </a:p>
        </p:txBody>
      </p:sp>
      <p:cxnSp>
        <p:nvCxnSpPr>
          <p:cNvPr id="3108" name="Straight Connector 30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A9719B-0CA0-DBC4-B8ED-D654E20B8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38" y="210620"/>
            <a:ext cx="11599523" cy="506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9365F-A806-8DA5-EB2B-3E6B40B00808}"/>
              </a:ext>
            </a:extLst>
          </p:cNvPr>
          <p:cNvSpPr txBox="1"/>
          <p:nvPr/>
        </p:nvSpPr>
        <p:spPr>
          <a:xfrm>
            <a:off x="1480620" y="5292804"/>
            <a:ext cx="995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+mj-lt"/>
              </a:rPr>
              <a:t>Bikeshare world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E702-4D3C-12C4-123E-B9E40E0A2ACF}"/>
              </a:ext>
            </a:extLst>
          </p:cNvPr>
          <p:cNvSpPr txBox="1"/>
          <p:nvPr/>
        </p:nvSpPr>
        <p:spPr>
          <a:xfrm>
            <a:off x="0" y="6139190"/>
            <a:ext cx="10206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https://bikesharemap.com/#/3/-60/25/</a:t>
            </a:r>
          </a:p>
        </p:txBody>
      </p:sp>
    </p:spTree>
    <p:extLst>
      <p:ext uri="{BB962C8B-B14F-4D97-AF65-F5344CB8AC3E}">
        <p14:creationId xmlns:p14="http://schemas.microsoft.com/office/powerpoint/2010/main" val="363683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B455362-38AD-6774-3316-F804565A7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368" y="905933"/>
            <a:ext cx="1018126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9603-2251-BF61-26E9-6DE662F7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1F4ED-9012-5101-3C09-677C0336390A}"/>
              </a:ext>
            </a:extLst>
          </p:cNvPr>
          <p:cNvSpPr txBox="1"/>
          <p:nvPr/>
        </p:nvSpPr>
        <p:spPr>
          <a:xfrm>
            <a:off x="885330" y="2400899"/>
            <a:ext cx="2717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5000+</a:t>
            </a:r>
            <a:r>
              <a:rPr lang="en-US" sz="4400" dirty="0"/>
              <a:t> </a:t>
            </a:r>
            <a:r>
              <a:rPr lang="en-US" sz="2000" dirty="0"/>
              <a:t>bikes 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35DA5-10CD-61A0-6E7F-7A9F00472C55}"/>
              </a:ext>
            </a:extLst>
          </p:cNvPr>
          <p:cNvSpPr txBox="1"/>
          <p:nvPr/>
        </p:nvSpPr>
        <p:spPr>
          <a:xfrm>
            <a:off x="5928397" y="2380088"/>
            <a:ext cx="218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600+</a:t>
            </a:r>
          </a:p>
          <a:p>
            <a:r>
              <a:rPr lang="en-US" sz="2400" dirty="0"/>
              <a:t>stations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8E993-0216-EDE6-F914-7B41BEAFE40C}"/>
              </a:ext>
            </a:extLst>
          </p:cNvPr>
          <p:cNvSpPr txBox="1"/>
          <p:nvPr/>
        </p:nvSpPr>
        <p:spPr>
          <a:xfrm>
            <a:off x="3845597" y="3601104"/>
            <a:ext cx="1696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07</a:t>
            </a:r>
            <a:r>
              <a:rPr lang="en-US" dirty="0"/>
              <a:t> </a:t>
            </a:r>
          </a:p>
          <a:p>
            <a:r>
              <a:rPr lang="en-US" dirty="0"/>
              <a:t>jurisdictions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A709-58F9-8DF9-4073-9AF75E82B7D7}"/>
              </a:ext>
            </a:extLst>
          </p:cNvPr>
          <p:cNvSpPr txBox="1"/>
          <p:nvPr/>
        </p:nvSpPr>
        <p:spPr>
          <a:xfrm>
            <a:off x="9060952" y="4306670"/>
            <a:ext cx="21945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of </a:t>
            </a:r>
            <a:r>
              <a:rPr lang="en-US" sz="6000" dirty="0"/>
              <a:t>2018</a:t>
            </a:r>
            <a:endParaRPr lang="en-US" sz="4800" dirty="0"/>
          </a:p>
        </p:txBody>
      </p:sp>
      <p:pic>
        <p:nvPicPr>
          <p:cNvPr id="1026" name="Picture 2" descr="Washington, D.C. | History, Map, Population, &amp; Facts | Britannica">
            <a:extLst>
              <a:ext uri="{FF2B5EF4-FFF2-40B4-BE49-F238E27FC236}">
                <a16:creationId xmlns:a16="http://schemas.microsoft.com/office/drawing/2014/main" id="{AD4D8A31-48F9-EC05-8EE2-2BDE976B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52" y="1929456"/>
            <a:ext cx="2184400" cy="14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505315-4D22-9FDD-A172-B6973F731D91}"/>
              </a:ext>
            </a:extLst>
          </p:cNvPr>
          <p:cNvSpPr txBox="1"/>
          <p:nvPr/>
        </p:nvSpPr>
        <p:spPr>
          <a:xfrm>
            <a:off x="477520" y="5012690"/>
            <a:ext cx="20116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Founded </a:t>
            </a:r>
          </a:p>
          <a:p>
            <a:r>
              <a:rPr lang="en-US" sz="6000" dirty="0"/>
              <a:t>2010</a:t>
            </a:r>
          </a:p>
        </p:txBody>
      </p:sp>
      <p:pic>
        <p:nvPicPr>
          <p:cNvPr id="1028" name="Picture 4" descr="Capital Bikeshare - Wikipedia">
            <a:extLst>
              <a:ext uri="{FF2B5EF4-FFF2-40B4-BE49-F238E27FC236}">
                <a16:creationId xmlns:a16="http://schemas.microsoft.com/office/drawing/2014/main" id="{FAB60638-2F85-6E7C-234C-2A0D710AE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74" y="4546600"/>
            <a:ext cx="2532062" cy="163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4333D-DE04-511A-B954-5A948E88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1" y="4755749"/>
            <a:ext cx="10909073" cy="957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Washington DC bikeshare map</a:t>
            </a:r>
          </a:p>
        </p:txBody>
      </p:sp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39BD9-F75C-DA53-1F8E-7659288A4CC8}"/>
              </a:ext>
            </a:extLst>
          </p:cNvPr>
          <p:cNvSpPr txBox="1"/>
          <p:nvPr/>
        </p:nvSpPr>
        <p:spPr>
          <a:xfrm>
            <a:off x="572083" y="6079420"/>
            <a:ext cx="11032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https://bikesharemap.com/washingtondc/#/9/-77.097/38.942/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AD097-F167-BE2F-4CF5-92D0AA9D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5" y="501581"/>
            <a:ext cx="12192000" cy="4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990F6-A615-42E8-36F1-58232EE1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DD9C-C74D-3EB6-CD6E-F064366FF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2" y="1737360"/>
            <a:ext cx="10200957" cy="3901439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3200" b="0" i="0" dirty="0">
              <a:effectLst/>
              <a:latin typeface="Inter"/>
            </a:endParaRPr>
          </a:p>
          <a:p>
            <a:pPr marL="201168" lvl="1" indent="0">
              <a:buNone/>
            </a:pPr>
            <a:endParaRPr lang="en-US" sz="3200" dirty="0">
              <a:latin typeface="Inter"/>
            </a:endParaRPr>
          </a:p>
          <a:p>
            <a:pPr marL="201168" lvl="1" indent="0">
              <a:buNone/>
            </a:pPr>
            <a:r>
              <a:rPr lang="en-US" sz="3200" b="0" i="0" dirty="0">
                <a:effectLst/>
                <a:latin typeface="Inter"/>
              </a:rPr>
              <a:t>Understanding the </a:t>
            </a:r>
            <a:r>
              <a:rPr lang="en-US" sz="3200" b="1" i="0" dirty="0">
                <a:solidFill>
                  <a:schemeClr val="accent4"/>
                </a:solidFill>
                <a:effectLst/>
                <a:latin typeface="Inter"/>
              </a:rPr>
              <a:t>environmental factors</a:t>
            </a:r>
            <a:r>
              <a:rPr lang="en-US" sz="3200" b="0" i="0" dirty="0">
                <a:solidFill>
                  <a:schemeClr val="accent4"/>
                </a:solidFill>
                <a:effectLst/>
                <a:latin typeface="Inter"/>
              </a:rPr>
              <a:t> </a:t>
            </a:r>
            <a:r>
              <a:rPr lang="en-US" sz="3200" b="0" i="0" dirty="0">
                <a:effectLst/>
                <a:latin typeface="Inter"/>
              </a:rPr>
              <a:t>including </a:t>
            </a:r>
            <a:r>
              <a:rPr lang="en-US" sz="3200" dirty="0">
                <a:solidFill>
                  <a:schemeClr val="tx1"/>
                </a:solidFill>
                <a:latin typeface="Inter"/>
              </a:rPr>
              <a:t>weather, season and other data </a:t>
            </a:r>
            <a:r>
              <a:rPr lang="en-US" sz="3200" b="0" i="0" dirty="0">
                <a:effectLst/>
                <a:latin typeface="Inter"/>
              </a:rPr>
              <a:t>affecting number of </a:t>
            </a:r>
            <a:r>
              <a:rPr lang="en-US" sz="3200" b="1" i="0" dirty="0">
                <a:solidFill>
                  <a:srgbClr val="00B050"/>
                </a:solidFill>
                <a:effectLst/>
                <a:latin typeface="Inter"/>
              </a:rPr>
              <a:t>casual riders</a:t>
            </a:r>
            <a:r>
              <a:rPr lang="en-US" sz="3200" b="0" i="0" dirty="0">
                <a:effectLst/>
                <a:latin typeface="Inter"/>
              </a:rPr>
              <a:t> and 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Inter"/>
              </a:rPr>
              <a:t>registered riders </a:t>
            </a:r>
            <a:r>
              <a:rPr lang="en-US" sz="3200" b="0" i="0" dirty="0">
                <a:effectLst/>
                <a:latin typeface="Inter"/>
              </a:rPr>
              <a:t>of utilizing the dataset collected by Laboratory of Artiﬁcial Intelligence and Decision Support (LIAAD), University of Porto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b="0" i="0" dirty="0">
              <a:effectLst/>
              <a:latin typeface="Inter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3200" b="0" i="0" dirty="0">
              <a:effectLst/>
              <a:latin typeface="Inter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3200" b="0" i="0" dirty="0">
              <a:effectLst/>
              <a:latin typeface="Inter"/>
            </a:endParaRPr>
          </a:p>
          <a:p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241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9C26B-DCC2-EF3D-7BE7-58EDB356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Analysis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226F-6E4C-0E2C-196A-F2C38833D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en-US" sz="4000" dirty="0"/>
              <a:t>Target variable: count </a:t>
            </a:r>
          </a:p>
          <a:p>
            <a:pPr marL="201168" lvl="1" indent="0">
              <a:buNone/>
            </a:pPr>
            <a:r>
              <a:rPr lang="en-US" sz="3600" dirty="0"/>
              <a:t>       where count = registered riders + casual riders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10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05BF-69D1-585B-7671-5AC2B9C5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305"/>
            <a:ext cx="10058400" cy="1450757"/>
          </a:xfrm>
        </p:spPr>
        <p:txBody>
          <a:bodyPr/>
          <a:lstStyle/>
          <a:p>
            <a:r>
              <a:rPr lang="en-US" dirty="0"/>
              <a:t>Count of casual and registered riders by hour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D3FF767-299A-7A1E-BD02-BB9ACF210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045615"/>
              </p:ext>
            </p:extLst>
          </p:nvPr>
        </p:nvGraphicFramePr>
        <p:xfrm>
          <a:off x="8784771" y="2108200"/>
          <a:ext cx="3233058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7686">
                  <a:extLst>
                    <a:ext uri="{9D8B030D-6E8A-4147-A177-3AD203B41FA5}">
                      <a16:colId xmlns:a16="http://schemas.microsoft.com/office/drawing/2014/main" val="505289505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1295043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9582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9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282,640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8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9544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F63F45-CFA9-793A-2C08-08FEE8B1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062"/>
            <a:ext cx="8784771" cy="426913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9BCC51-3795-BA02-E066-CFA956156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45558"/>
              </p:ext>
            </p:extLst>
          </p:nvPr>
        </p:nvGraphicFramePr>
        <p:xfrm>
          <a:off x="8784771" y="4034971"/>
          <a:ext cx="3233058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7686">
                  <a:extLst>
                    <a:ext uri="{9D8B030D-6E8A-4147-A177-3AD203B41FA5}">
                      <a16:colId xmlns:a16="http://schemas.microsoft.com/office/drawing/2014/main" val="2453605298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341016848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1372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1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120,563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55,089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75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128,543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54,606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70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173,914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53,834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326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{89965B30-80A3-436A-B7D2-0827CE869560}tf22712842_win32</Template>
  <TotalTime>1667</TotalTime>
  <Words>371</Words>
  <Application>Microsoft Office PowerPoint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Bookman Old Style</vt:lpstr>
      <vt:lpstr>Calibri</vt:lpstr>
      <vt:lpstr>Franklin Gothic Book</vt:lpstr>
      <vt:lpstr>Inter</vt:lpstr>
      <vt:lpstr>Wingdings</vt:lpstr>
      <vt:lpstr>1_RetrospectVTI</vt:lpstr>
      <vt:lpstr>BIKE SHARE SYSTEM PREDICTION</vt:lpstr>
      <vt:lpstr>Agenda</vt:lpstr>
      <vt:lpstr>PowerPoint Presentation</vt:lpstr>
      <vt:lpstr>PowerPoint Presentation</vt:lpstr>
      <vt:lpstr>Executive summary</vt:lpstr>
      <vt:lpstr>Washington DC bikeshare map</vt:lpstr>
      <vt:lpstr>Objectives</vt:lpstr>
      <vt:lpstr>Data Analysis and Findings</vt:lpstr>
      <vt:lpstr>Count of casual and registered riders by hour</vt:lpstr>
      <vt:lpstr>Count of casual and registered riders by weather situation</vt:lpstr>
      <vt:lpstr>Count of casual and registered riders by weekday</vt:lpstr>
      <vt:lpstr>PowerPoint Presentation</vt:lpstr>
      <vt:lpstr>Count of casual and registered riders by temperature</vt:lpstr>
      <vt:lpstr>Modeling</vt:lpstr>
      <vt:lpstr>Insight findings of ‘count’</vt:lpstr>
      <vt:lpstr>Insight findings of ‘casual’</vt:lpstr>
      <vt:lpstr>Insight findings of ‘registered’</vt:lpstr>
      <vt:lpstr>Important feature with ‘count’</vt:lpstr>
      <vt:lpstr>Important features with ‘casual’</vt:lpstr>
      <vt:lpstr>PowerPoint Presentation</vt:lpstr>
      <vt:lpstr>Recommendation</vt:lpstr>
      <vt:lpstr>Limitations </vt:lpstr>
      <vt:lpstr>Further work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ENVIROMENTAL FACTORS ON BIKE SHARE RENTAL PREDICTION</dc:title>
  <dc:creator>Thanh Tu Nguyen</dc:creator>
  <cp:lastModifiedBy>Thanh Tu Nguyen</cp:lastModifiedBy>
  <cp:revision>172</cp:revision>
  <dcterms:created xsi:type="dcterms:W3CDTF">2022-08-08T18:11:56Z</dcterms:created>
  <dcterms:modified xsi:type="dcterms:W3CDTF">2022-08-21T01:55:03Z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